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3" r:id="rId3"/>
    <p:sldId id="272" r:id="rId4"/>
    <p:sldId id="274" r:id="rId5"/>
    <p:sldId id="277" r:id="rId6"/>
    <p:sldId id="276" r:id="rId7"/>
    <p:sldId id="275" r:id="rId8"/>
    <p:sldId id="279" r:id="rId9"/>
    <p:sldId id="282" r:id="rId10"/>
    <p:sldId id="280" r:id="rId11"/>
    <p:sldId id="281" r:id="rId12"/>
    <p:sldId id="28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75AC"/>
    <a:srgbClr val="FF6969"/>
    <a:srgbClr val="FFB7B7"/>
    <a:srgbClr val="FFD5D5"/>
    <a:srgbClr val="41719C"/>
    <a:srgbClr val="002060"/>
    <a:srgbClr val="FFDDDD"/>
    <a:srgbClr val="FCD6E9"/>
    <a:srgbClr val="FFAFA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5480" autoAdjust="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1" d="100"/>
          <a:sy n="101" d="100"/>
        </p:scale>
        <p:origin x="269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AD422-0CE2-7345-9C9C-5AE431B01D98}" type="datetimeFigureOut">
              <a:rPr lang="en-US" altLang="ko-KR" smtClean="0"/>
              <a:t>12/30/2019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FAF04-A4AB-394B-8174-0452DE40444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83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593C2-BB06-FE4C-A097-5F24D72EFBBA}" type="datetimeFigureOut">
              <a:rPr lang="en-US" altLang="ko-KR" smtClean="0"/>
              <a:t>12/30/2019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C0F5F-2408-184D-BCB4-04B8D7BCC9C3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816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09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062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259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42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789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845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777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069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949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2906" y="5695520"/>
            <a:ext cx="2086186" cy="593536"/>
          </a:xfrm>
        </p:spPr>
        <p:txBody>
          <a:bodyPr lIns="0" rIns="0" anchor="ctr">
            <a:normAutofit/>
          </a:bodyPr>
          <a:lstStyle>
            <a:lvl1pPr marL="0" indent="0" algn="dist">
              <a:buFont typeface="Arial" panose="020B0604020202020204" pitchFamily="34" charset="0"/>
              <a:buNone/>
              <a:defRPr sz="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PT TEMPLATE</a:t>
            </a:r>
          </a:p>
          <a:p>
            <a:r>
              <a:rPr lang="en-US" dirty="0"/>
              <a:t>DESIGEND BY L@RGO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 rot="20700000">
            <a:off x="4317606" y="1358279"/>
            <a:ext cx="3359824" cy="1107996"/>
          </a:xfrm>
          <a:noFill/>
          <a:effectLst>
            <a:outerShdw dist="50800" dir="2700000" sx="101000" sy="101000" algn="tl" rotWithShape="0">
              <a:srgbClr val="5F75AC"/>
            </a:outerShdw>
          </a:effectLst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68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</a:defRPr>
            </a:lvl1pPr>
          </a:lstStyle>
          <a:p>
            <a:pPr lvl="0"/>
            <a:r>
              <a:rPr lang="en-US" altLang="ko-KR" dirty="0"/>
              <a:t>SPLIT!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 rot="20700000">
            <a:off x="4421423" y="2100942"/>
            <a:ext cx="3527425" cy="1692771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08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  <a:lvl2pPr marL="4572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ko-KR" dirty="0"/>
              <a:t>TILTING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 rot="20700000">
            <a:off x="6055920" y="1769291"/>
            <a:ext cx="1381458" cy="332981"/>
          </a:xfrm>
          <a:prstGeom prst="parallelogram">
            <a:avLst>
              <a:gd name="adj" fmla="val 18802"/>
            </a:avLst>
          </a:prstGeom>
          <a:solidFill>
            <a:srgbClr val="FFB7B7"/>
          </a:solidFill>
          <a:effectLst/>
        </p:spPr>
        <p:txBody>
          <a:bodyPr tIns="0" bIns="0" anchor="ctr">
            <a:noAutofit/>
          </a:bodyPr>
          <a:lstStyle>
            <a:lvl1pPr>
              <a:lnSpc>
                <a:spcPct val="100000"/>
              </a:lnSpc>
              <a:defRPr sz="2000" i="1" baseline="0">
                <a:solidFill>
                  <a:schemeClr val="bg1"/>
                </a:solidFill>
                <a:latin typeface="Built Titling Sb" panose="020B0706030202080204" pitchFamily="34" charset="0"/>
              </a:defRPr>
            </a:lvl1pPr>
            <a:lvl2pPr>
              <a:defRPr>
                <a:latin typeface="Built Titling Sb" panose="020B0706030202080204" pitchFamily="34" charset="0"/>
              </a:defRPr>
            </a:lvl2pPr>
            <a:lvl3pPr>
              <a:defRPr>
                <a:latin typeface="Built Titling Sb" panose="020B0706030202080204" pitchFamily="34" charset="0"/>
              </a:defRPr>
            </a:lvl3pPr>
            <a:lvl4pPr>
              <a:defRPr>
                <a:latin typeface="Built Titling Sb" panose="020B0706030202080204" pitchFamily="34" charset="0"/>
              </a:defRPr>
            </a:lvl4pPr>
            <a:lvl5pPr>
              <a:defRPr>
                <a:latin typeface="Built Titling Sb" panose="020B0706030202080204" pitchFamily="34" charset="0"/>
              </a:defRPr>
            </a:lvl5pPr>
          </a:lstStyle>
          <a:p>
            <a:pPr lvl="0"/>
            <a:r>
              <a:rPr lang="en-US" altLang="ko-KR" dirty="0"/>
              <a:t>DESIGNED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5" hasCustomPrompt="1"/>
          </p:nvPr>
        </p:nvSpPr>
        <p:spPr>
          <a:xfrm rot="20700000">
            <a:off x="4627409" y="3438176"/>
            <a:ext cx="3374978" cy="846386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>
              <a:defRPr lang="ko-KR" altLang="en-US" sz="5500" i="1" baseline="0" dirty="0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ko-KR" dirty="0"/>
              <a:t>ITALIC </a:t>
            </a:r>
            <a:r>
              <a:rPr lang="en-US" altLang="ko-KR" dirty="0" err="1"/>
              <a:t>TYPe</a:t>
            </a:r>
            <a:r>
              <a:rPr lang="en-US" altLang="ko-KR" dirty="0"/>
              <a:t> - 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 flipV="1">
            <a:off x="7143197" y="423106"/>
            <a:ext cx="5245356" cy="1406466"/>
          </a:xfrm>
          <a:prstGeom prst="line">
            <a:avLst/>
          </a:prstGeom>
          <a:ln w="25400" cap="rnd">
            <a:solidFill>
              <a:srgbClr val="FF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 flipV="1">
            <a:off x="0" y="4551841"/>
            <a:ext cx="4557234" cy="1221105"/>
          </a:xfrm>
          <a:prstGeom prst="line">
            <a:avLst/>
          </a:prstGeom>
          <a:ln w="25400" cap="rnd">
            <a:solidFill>
              <a:srgbClr val="FF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 userDrawn="1"/>
        </p:nvSpPr>
        <p:spPr>
          <a:xfrm>
            <a:off x="6049195" y="944622"/>
            <a:ext cx="93608" cy="93608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 userDrawn="1"/>
        </p:nvSpPr>
        <p:spPr>
          <a:xfrm>
            <a:off x="6057161" y="4952293"/>
            <a:ext cx="93608" cy="93608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94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FFB7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-20393" y="0"/>
            <a:ext cx="12212392" cy="6858000"/>
            <a:chOff x="-20393" y="0"/>
            <a:chExt cx="12212392" cy="6858000"/>
          </a:xfrm>
          <a:solidFill>
            <a:srgbClr val="5F75AC"/>
          </a:solidFill>
        </p:grpSpPr>
        <p:grpSp>
          <p:nvGrpSpPr>
            <p:cNvPr id="15" name="그룹 14"/>
            <p:cNvGrpSpPr/>
            <p:nvPr userDrawn="1"/>
          </p:nvGrpSpPr>
          <p:grpSpPr>
            <a:xfrm>
              <a:off x="-20393" y="0"/>
              <a:ext cx="12212392" cy="6858000"/>
              <a:chOff x="1041130" y="0"/>
              <a:chExt cx="10092886" cy="6858000"/>
            </a:xfrm>
            <a:grpFill/>
          </p:grpSpPr>
          <p:sp>
            <p:nvSpPr>
              <p:cNvPr id="16" name="직사각형 15"/>
              <p:cNvSpPr/>
              <p:nvPr/>
            </p:nvSpPr>
            <p:spPr>
              <a:xfrm>
                <a:off x="7784272" y="0"/>
                <a:ext cx="3349744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041130" y="0"/>
                <a:ext cx="3286125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타원 18"/>
            <p:cNvSpPr/>
            <p:nvPr userDrawn="1"/>
          </p:nvSpPr>
          <p:spPr>
            <a:xfrm>
              <a:off x="7878641" y="477641"/>
              <a:ext cx="571135" cy="5711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 userDrawn="1"/>
          </p:nvSpPr>
          <p:spPr>
            <a:xfrm>
              <a:off x="3609094" y="477641"/>
              <a:ext cx="571135" cy="5711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6562" y="5672732"/>
            <a:ext cx="2294805" cy="593536"/>
          </a:xfrm>
        </p:spPr>
        <p:txBody>
          <a:bodyPr lIns="0" rIns="0" anchor="ctr">
            <a:normAutofit/>
          </a:bodyPr>
          <a:lstStyle>
            <a:lvl1pPr marL="0" indent="0" algn="dist">
              <a:buFont typeface="Arial" panose="020B0604020202020204" pitchFamily="34" charset="0"/>
              <a:buNone/>
              <a:defRPr sz="8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F75AC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PT TEMPLATE</a:t>
            </a:r>
          </a:p>
          <a:p>
            <a:r>
              <a:rPr lang="en-US" dirty="0"/>
              <a:t>DESIGNED BY L@RGO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 rot="20700000">
            <a:off x="4317606" y="1358279"/>
            <a:ext cx="3359824" cy="1107996"/>
          </a:xfrm>
          <a:noFill/>
          <a:effectLst>
            <a:outerShdw dist="50800" dir="2700000" sx="101000" sy="101000" algn="tl" rotWithShape="0">
              <a:srgbClr val="5F75AC"/>
            </a:outerShdw>
          </a:effectLst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6800" i="1">
                <a:solidFill>
                  <a:schemeClr val="bg1"/>
                </a:solidFill>
                <a:effectLst>
                  <a:outerShdw dist="50800" dir="2700000" sx="101000" sy="101000" algn="tl" rotWithShape="0">
                    <a:srgbClr val="5F75AC"/>
                  </a:outerShdw>
                </a:effectLst>
                <a:latin typeface="Built Titling Sb" panose="020B0706030202080204" pitchFamily="34" charset="0"/>
              </a:defRPr>
            </a:lvl1pPr>
          </a:lstStyle>
          <a:p>
            <a:pPr lvl="0"/>
            <a:r>
              <a:rPr lang="en-US" altLang="ko-KR" dirty="0"/>
              <a:t>SPLIT!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 rot="20700000">
            <a:off x="4421423" y="2100942"/>
            <a:ext cx="3527425" cy="1692771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0800" i="1">
                <a:solidFill>
                  <a:schemeClr val="bg1"/>
                </a:solidFill>
                <a:effectLst>
                  <a:outerShdw dist="50800" dir="2700000" sx="101000" sy="101000" algn="tl" rotWithShape="0">
                    <a:srgbClr val="5F75AC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  <a:lvl2pPr marL="4572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ko-KR" dirty="0"/>
              <a:t>TILTING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 rot="20700000">
            <a:off x="6055920" y="1769291"/>
            <a:ext cx="1381458" cy="332981"/>
          </a:xfrm>
          <a:prstGeom prst="parallelogram">
            <a:avLst>
              <a:gd name="adj" fmla="val 18802"/>
            </a:avLst>
          </a:prstGeom>
          <a:solidFill>
            <a:schemeClr val="bg1"/>
          </a:solidFill>
          <a:effectLst>
            <a:outerShdw dist="50800" dir="2700000" sx="101000" sy="101000" algn="tl" rotWithShape="0">
              <a:srgbClr val="5F75AC"/>
            </a:outerShdw>
          </a:effectLst>
        </p:spPr>
        <p:txBody>
          <a:bodyPr tIns="0" bIns="0" anchor="ctr">
            <a:noAutofit/>
          </a:bodyPr>
          <a:lstStyle>
            <a:lvl1pPr>
              <a:lnSpc>
                <a:spcPct val="100000"/>
              </a:lnSpc>
              <a:defRPr sz="2000" i="1" baseline="0">
                <a:solidFill>
                  <a:srgbClr val="5F75AC"/>
                </a:solidFill>
                <a:latin typeface="Built Titling Sb" panose="020B0706030202080204" pitchFamily="34" charset="0"/>
              </a:defRPr>
            </a:lvl1pPr>
            <a:lvl2pPr>
              <a:defRPr>
                <a:latin typeface="Built Titling Sb" panose="020B0706030202080204" pitchFamily="34" charset="0"/>
              </a:defRPr>
            </a:lvl2pPr>
            <a:lvl3pPr>
              <a:defRPr>
                <a:latin typeface="Built Titling Sb" panose="020B0706030202080204" pitchFamily="34" charset="0"/>
              </a:defRPr>
            </a:lvl3pPr>
            <a:lvl4pPr>
              <a:defRPr>
                <a:latin typeface="Built Titling Sb" panose="020B0706030202080204" pitchFamily="34" charset="0"/>
              </a:defRPr>
            </a:lvl4pPr>
            <a:lvl5pPr>
              <a:defRPr>
                <a:latin typeface="Built Titling Sb" panose="020B0706030202080204" pitchFamily="34" charset="0"/>
              </a:defRPr>
            </a:lvl5pPr>
          </a:lstStyle>
          <a:p>
            <a:pPr lvl="0"/>
            <a:r>
              <a:rPr lang="en-US" altLang="ko-KR" dirty="0"/>
              <a:t>DESIGNED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5" hasCustomPrompt="1"/>
          </p:nvPr>
        </p:nvSpPr>
        <p:spPr>
          <a:xfrm rot="20700000">
            <a:off x="4627409" y="3409601"/>
            <a:ext cx="3374978" cy="846386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>
              <a:defRPr lang="ko-KR" altLang="en-US" sz="5500" i="1" baseline="0" dirty="0">
                <a:solidFill>
                  <a:schemeClr val="bg1"/>
                </a:solidFill>
                <a:effectLst>
                  <a:outerShdw dist="50800" dir="2700000" sx="101000" sy="101000" algn="tl" rotWithShape="0">
                    <a:srgbClr val="5F75AC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ko-KR" dirty="0"/>
              <a:t>ITALIC </a:t>
            </a:r>
            <a:r>
              <a:rPr lang="en-US" altLang="ko-KR" dirty="0" err="1"/>
              <a:t>TYPe</a:t>
            </a:r>
            <a:r>
              <a:rPr lang="en-US" altLang="ko-KR" dirty="0"/>
              <a:t> - 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 flipV="1">
            <a:off x="7105650" y="466725"/>
            <a:ext cx="5103715" cy="1367535"/>
          </a:xfrm>
          <a:prstGeom prst="line">
            <a:avLst/>
          </a:prstGeom>
          <a:ln w="25400" cap="rnd">
            <a:solidFill>
              <a:srgbClr val="5F7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 flipV="1">
            <a:off x="-277145" y="4519613"/>
            <a:ext cx="4857345" cy="1301521"/>
          </a:xfrm>
          <a:prstGeom prst="line">
            <a:avLst/>
          </a:prstGeom>
          <a:ln w="25400" cap="rnd">
            <a:solidFill>
              <a:srgbClr val="5F7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 userDrawn="1"/>
        </p:nvSpPr>
        <p:spPr>
          <a:xfrm>
            <a:off x="6049195" y="1048776"/>
            <a:ext cx="93608" cy="93608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>
            <a:off x="6057161" y="4845879"/>
            <a:ext cx="93608" cy="93608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41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 userDrawn="1"/>
        </p:nvGrpSpPr>
        <p:grpSpPr>
          <a:xfrm>
            <a:off x="4014315" y="1637768"/>
            <a:ext cx="4170834" cy="4770652"/>
            <a:chOff x="158755" y="585800"/>
            <a:chExt cx="11899875" cy="5772489"/>
          </a:xfrm>
        </p:grpSpPr>
        <p:sp>
          <p:nvSpPr>
            <p:cNvPr id="13" name="배지 12"/>
            <p:cNvSpPr/>
            <p:nvPr userDrawn="1"/>
          </p:nvSpPr>
          <p:spPr>
            <a:xfrm flipH="1">
              <a:off x="545130" y="770503"/>
              <a:ext cx="11083635" cy="5412602"/>
            </a:xfrm>
            <a:prstGeom prst="plaque">
              <a:avLst>
                <a:gd name="adj" fmla="val 0"/>
              </a:avLst>
            </a:prstGeom>
            <a:solidFill>
              <a:srgbClr val="FFB7B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 userDrawn="1"/>
          </p:nvSpPr>
          <p:spPr>
            <a:xfrm flipH="1">
              <a:off x="158755" y="585800"/>
              <a:ext cx="11899875" cy="5772489"/>
            </a:xfrm>
            <a:prstGeom prst="rect">
              <a:avLst/>
            </a:prstGeom>
            <a:noFill/>
            <a:ln w="12700">
              <a:solidFill>
                <a:srgbClr val="FFB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6399" y="2702431"/>
            <a:ext cx="2604596" cy="3144451"/>
          </a:xfrm>
          <a:effectLst/>
        </p:spPr>
        <p:txBody>
          <a:bodyPr vert="horz" wrap="square" lIns="0" tIns="0" rIns="0" bIns="0" rtlCol="0" anchor="ctr">
            <a:spAutoFit/>
          </a:bodyPr>
          <a:lstStyle>
            <a:lvl1pPr marL="0" marR="0" indent="0" algn="dist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900" i="0" dirty="0">
                <a:solidFill>
                  <a:schemeClr val="bg1"/>
                </a:solidFill>
                <a:effectLst>
                  <a:outerShdw dist="139700" dir="2700000" algn="tl" rotWithShape="0">
                    <a:srgbClr val="5F75AC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DESIGN</a:t>
            </a:r>
            <a:br>
              <a:rPr lang="en-US" altLang="ko-KR" dirty="0"/>
            </a:br>
            <a:endParaRPr lang="en-US" altLang="ko-KR" dirty="0"/>
          </a:p>
          <a:p>
            <a:pPr lvl="0" algn="dist">
              <a:lnSpc>
                <a:spcPct val="100000"/>
              </a:lnSpc>
            </a:pPr>
            <a:r>
              <a:rPr lang="en-US" dirty="0"/>
              <a:t>CONCEPT</a:t>
            </a:r>
            <a:br>
              <a:rPr lang="en-US" dirty="0"/>
            </a:br>
            <a:endParaRPr lang="en-US" dirty="0"/>
          </a:p>
          <a:p>
            <a:pPr lvl="0" algn="dist">
              <a:lnSpc>
                <a:spcPct val="100000"/>
              </a:lnSpc>
            </a:pPr>
            <a:r>
              <a:rPr lang="en-US" dirty="0"/>
              <a:t>ARTWORKS</a:t>
            </a:r>
            <a:br>
              <a:rPr lang="en-US" dirty="0"/>
            </a:br>
            <a:endParaRPr lang="en-US" dirty="0"/>
          </a:p>
          <a:p>
            <a:pPr lvl="0" algn="dist">
              <a:lnSpc>
                <a:spcPct val="100000"/>
              </a:lnSpc>
            </a:pPr>
            <a:r>
              <a:rPr lang="en-US" dirty="0"/>
              <a:t>GALLERY</a:t>
            </a:r>
            <a:br>
              <a:rPr lang="en-US" dirty="0"/>
            </a:br>
            <a:endParaRPr lang="en-US" altLang="ko-KR" dirty="0"/>
          </a:p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CONTACT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57362" y="6501926"/>
            <a:ext cx="3884744" cy="217911"/>
          </a:xfrm>
        </p:spPr>
        <p:txBody>
          <a:bodyPr anchor="ctr"/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050" kern="10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B7B7"/>
                </a:solidFill>
                <a:latin typeface="Built Titling Sb" panose="020B0706030202080204" pitchFamily="34" charset="0"/>
                <a:ea typeface="+mj-ea"/>
                <a:cs typeface="+mn-cs"/>
              </a:defRPr>
            </a:lvl1pPr>
          </a:lstStyle>
          <a:p>
            <a:r>
              <a:rPr lang="en-US" altLang="ko-KR"/>
              <a:t>DESIGNED BY L@RGO ADSTORE</a:t>
            </a:r>
            <a:endParaRPr 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4693785" y="1977896"/>
            <a:ext cx="2821712" cy="307777"/>
          </a:xfrm>
          <a:solidFill>
            <a:srgbClr val="5F75AC"/>
          </a:solidFill>
          <a:effectLst/>
        </p:spPr>
        <p:txBody>
          <a:bodyPr vert="horz" wrap="square" lIns="144000" tIns="0" rIns="144000" bIns="0" rtlCol="0" anchor="ctr">
            <a:spAutoFit/>
          </a:bodyPr>
          <a:lstStyle>
            <a:lvl1pPr algn="dist">
              <a:defRPr lang="ko-KR" altLang="en-US" sz="2000" i="0" baseline="0" dirty="0">
                <a:solidFill>
                  <a:schemeClr val="bg1"/>
                </a:solidFill>
                <a:effectLst/>
                <a:latin typeface="Built Titling Sb" panose="020B0706030202080204" pitchFamily="34" charset="0"/>
                <a:ea typeface="+mj-ea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43" name="타원 42"/>
          <p:cNvSpPr/>
          <p:nvPr userDrawn="1"/>
        </p:nvSpPr>
        <p:spPr>
          <a:xfrm>
            <a:off x="4059387" y="4068047"/>
            <a:ext cx="187760" cy="187760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>
            <a:off x="7921834" y="4068047"/>
            <a:ext cx="187760" cy="187760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5"/>
          <p:cNvSpPr>
            <a:spLocks noGrp="1"/>
          </p:cNvSpPr>
          <p:nvPr>
            <p:ph type="body" sz="quarter" idx="13" hasCustomPrompt="1"/>
          </p:nvPr>
        </p:nvSpPr>
        <p:spPr>
          <a:xfrm rot="20700000">
            <a:off x="5306849" y="134797"/>
            <a:ext cx="1475270" cy="486512"/>
          </a:xfrm>
          <a:noFill/>
          <a:effectLst>
            <a:outerShdw dist="50800" dir="2700000" sx="101000" sy="101000" algn="tl" rotWithShape="0">
              <a:srgbClr val="5F75AC"/>
            </a:outerShdw>
          </a:effectLst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32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</a:defRPr>
            </a:lvl1pPr>
          </a:lstStyle>
          <a:p>
            <a:pPr lvl="0"/>
            <a:r>
              <a:rPr lang="en-US" altLang="ko-KR" dirty="0"/>
              <a:t>SPLIT!</a:t>
            </a:r>
            <a:endParaRPr lang="ko-KR" altLang="en-US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quarter" idx="14" hasCustomPrompt="1"/>
          </p:nvPr>
        </p:nvSpPr>
        <p:spPr>
          <a:xfrm rot="20700000">
            <a:off x="5363078" y="469215"/>
            <a:ext cx="1548864" cy="738664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8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  <a:lvl2pPr marL="4572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ko-KR" dirty="0"/>
              <a:t>TILTING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 rot="20700000">
            <a:off x="6076683" y="302469"/>
            <a:ext cx="548231" cy="146210"/>
          </a:xfrm>
          <a:prstGeom prst="parallelogram">
            <a:avLst>
              <a:gd name="adj" fmla="val 18802"/>
            </a:avLst>
          </a:prstGeom>
          <a:solidFill>
            <a:srgbClr val="FFB7B7"/>
          </a:solidFill>
          <a:effectLst/>
        </p:spPr>
        <p:txBody>
          <a:bodyPr tIns="0" bIns="0" anchor="ctr">
            <a:noAutofit/>
          </a:bodyPr>
          <a:lstStyle>
            <a:lvl1pPr>
              <a:lnSpc>
                <a:spcPct val="100000"/>
              </a:lnSpc>
              <a:defRPr sz="1050" i="1" baseline="0">
                <a:solidFill>
                  <a:schemeClr val="bg1"/>
                </a:solidFill>
                <a:latin typeface="Built Titling Sb" panose="020B0706030202080204" pitchFamily="34" charset="0"/>
              </a:defRPr>
            </a:lvl1pPr>
            <a:lvl2pPr>
              <a:defRPr>
                <a:latin typeface="Built Titling Sb" panose="020B0706030202080204" pitchFamily="34" charset="0"/>
              </a:defRPr>
            </a:lvl2pPr>
            <a:lvl3pPr>
              <a:defRPr>
                <a:latin typeface="Built Titling Sb" panose="020B0706030202080204" pitchFamily="34" charset="0"/>
              </a:defRPr>
            </a:lvl3pPr>
            <a:lvl4pPr>
              <a:defRPr>
                <a:latin typeface="Built Titling Sb" panose="020B0706030202080204" pitchFamily="34" charset="0"/>
              </a:defRPr>
            </a:lvl4pPr>
            <a:lvl5pPr>
              <a:defRPr>
                <a:latin typeface="Built Titling Sb" panose="020B0706030202080204" pitchFamily="34" charset="0"/>
              </a:defRPr>
            </a:lvl5pPr>
          </a:lstStyle>
          <a:p>
            <a:pPr lvl="0"/>
            <a:r>
              <a:rPr lang="en-US" altLang="ko-KR" dirty="0"/>
              <a:t>DESIGNED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6" hasCustomPrompt="1"/>
          </p:nvPr>
        </p:nvSpPr>
        <p:spPr>
          <a:xfrm rot="20700000">
            <a:off x="5457730" y="1087862"/>
            <a:ext cx="1481924" cy="369332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>
              <a:defRPr lang="ko-KR" altLang="en-US" sz="2400" i="1" baseline="0" dirty="0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ko-KR" dirty="0"/>
              <a:t>ITALIC </a:t>
            </a:r>
            <a:r>
              <a:rPr lang="en-US" altLang="ko-KR" dirty="0" err="1"/>
              <a:t>TYPe</a:t>
            </a:r>
            <a:r>
              <a:rPr lang="en-US" altLang="ko-KR" dirty="0"/>
              <a:t> -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729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 flipH="1">
            <a:off x="1379538" y="0"/>
            <a:ext cx="10812462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8105" y="309257"/>
            <a:ext cx="10823420" cy="541314"/>
          </a:xfr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ctr">
              <a:buFont typeface="Arial" panose="020B0604020202020204" pitchFamily="34" charset="0"/>
              <a:buNone/>
              <a:defRPr lang="en-US" sz="3600" spc="-90" baseline="0" dirty="0">
                <a:solidFill>
                  <a:srgbClr val="5F75AC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buFont typeface="Arial" panose="020B0604020202020204" pitchFamily="34" charset="0"/>
            </a:pPr>
            <a:r>
              <a:rPr lang="en-US" dirty="0"/>
              <a:t>MAIN TITLE PLACEHOLDER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78103" y="872611"/>
            <a:ext cx="10823422" cy="303573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lang="ko-KR" altLang="en-US" sz="14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5F75AC"/>
                </a:solidFill>
                <a:latin typeface="+mn-ea"/>
                <a:ea typeface="+mn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altLang="ko-KR" dirty="0"/>
              <a:t>SUBTITLE PLACEHOLDER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 rot="20700000">
            <a:off x="-92616" y="6368928"/>
            <a:ext cx="1357853" cy="14849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lIns="252000" rIns="108000" anchor="ctr">
            <a:noAutofit/>
          </a:bodyPr>
          <a:lstStyle>
            <a:lvl1pPr marL="0" indent="0" algn="dist">
              <a:lnSpc>
                <a:spcPct val="100000"/>
              </a:lnSpc>
              <a:buFont typeface="Arial" panose="020B0604020202020204" pitchFamily="34" charset="0"/>
              <a:buNone/>
              <a:defRPr sz="750" b="0" baseline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F75AC"/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en-US" altLang="ko-KR" dirty="0"/>
              <a:t>ADSTORE-L@RGO</a:t>
            </a:r>
            <a:endParaRPr lang="ko-KR" alt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1736020" y="1404830"/>
            <a:ext cx="10122606" cy="5350904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ko-KR" altLang="en-US" sz="14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5F75AC"/>
                </a:solidFill>
                <a:latin typeface="+mn-ea"/>
                <a:ea typeface="+mn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altLang="ko-KR" dirty="0"/>
              <a:t>ADSTORE | </a:t>
            </a:r>
            <a:r>
              <a:rPr lang="en-US" altLang="ko-KR" dirty="0" err="1"/>
              <a:t>L@rgo</a:t>
            </a:r>
            <a:endParaRPr lang="ko-KR" altLang="en-US" dirty="0"/>
          </a:p>
        </p:txBody>
      </p:sp>
      <p:sp>
        <p:nvSpPr>
          <p:cNvPr id="12" name="텍스트 개체 틀 5"/>
          <p:cNvSpPr>
            <a:spLocks noGrp="1"/>
          </p:cNvSpPr>
          <p:nvPr>
            <p:ph type="body" sz="quarter" idx="13" hasCustomPrompt="1"/>
          </p:nvPr>
        </p:nvSpPr>
        <p:spPr>
          <a:xfrm rot="20700000">
            <a:off x="18776" y="121135"/>
            <a:ext cx="1314187" cy="486512"/>
          </a:xfrm>
          <a:noFill/>
          <a:effectLst/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</a:defRPr>
            </a:lvl1pPr>
          </a:lstStyle>
          <a:p>
            <a:pPr lvl="0"/>
            <a:r>
              <a:rPr lang="en-US" altLang="ko-KR" dirty="0"/>
              <a:t>SPLIT!</a:t>
            </a:r>
            <a:endParaRPr lang="ko-KR" altLang="en-US" dirty="0"/>
          </a:p>
        </p:txBody>
      </p:sp>
      <p:sp>
        <p:nvSpPr>
          <p:cNvPr id="13" name="텍스트 개체 틀 3"/>
          <p:cNvSpPr>
            <a:spLocks noGrp="1"/>
          </p:cNvSpPr>
          <p:nvPr>
            <p:ph type="body" sz="quarter" idx="14" hasCustomPrompt="1"/>
          </p:nvPr>
        </p:nvSpPr>
        <p:spPr>
          <a:xfrm rot="20700000">
            <a:off x="73555" y="472111"/>
            <a:ext cx="1379745" cy="615553"/>
          </a:xfrm>
          <a:effectLst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  <a:lvl2pPr marL="4572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ko-KR" dirty="0"/>
              <a:t>TILTING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 rot="20700000">
            <a:off x="596387" y="358257"/>
            <a:ext cx="488370" cy="146210"/>
          </a:xfrm>
          <a:prstGeom prst="parallelogram">
            <a:avLst>
              <a:gd name="adj" fmla="val 18802"/>
            </a:avLst>
          </a:prstGeom>
          <a:solidFill>
            <a:schemeClr val="bg1"/>
          </a:solidFill>
          <a:effectLst/>
        </p:spPr>
        <p:txBody>
          <a:bodyPr tIns="0" bIns="0" anchor="ctr">
            <a:noAutofit/>
          </a:bodyPr>
          <a:lstStyle>
            <a:lvl1pPr>
              <a:lnSpc>
                <a:spcPct val="100000"/>
              </a:lnSpc>
              <a:defRPr sz="1000" i="1" spc="0" baseline="0">
                <a:solidFill>
                  <a:srgbClr val="FFB7B7"/>
                </a:solidFill>
                <a:latin typeface="Built Titling Sb" panose="020B0706030202080204" pitchFamily="34" charset="0"/>
              </a:defRPr>
            </a:lvl1pPr>
            <a:lvl2pPr>
              <a:defRPr>
                <a:latin typeface="Built Titling Sb" panose="020B0706030202080204" pitchFamily="34" charset="0"/>
              </a:defRPr>
            </a:lvl2pPr>
            <a:lvl3pPr>
              <a:defRPr>
                <a:latin typeface="Built Titling Sb" panose="020B0706030202080204" pitchFamily="34" charset="0"/>
              </a:defRPr>
            </a:lvl3pPr>
            <a:lvl4pPr>
              <a:defRPr>
                <a:latin typeface="Built Titling Sb" panose="020B0706030202080204" pitchFamily="34" charset="0"/>
              </a:defRPr>
            </a:lvl4pPr>
            <a:lvl5pPr>
              <a:defRPr>
                <a:latin typeface="Built Titling Sb" panose="020B0706030202080204" pitchFamily="34" charset="0"/>
              </a:defRPr>
            </a:lvl5pPr>
          </a:lstStyle>
          <a:p>
            <a:pPr lvl="0"/>
            <a:r>
              <a:rPr lang="en-US" altLang="ko-KR" dirty="0"/>
              <a:t>DESIGNED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6" hasCustomPrompt="1"/>
          </p:nvPr>
        </p:nvSpPr>
        <p:spPr>
          <a:xfrm rot="20700000">
            <a:off x="156971" y="961713"/>
            <a:ext cx="1320114" cy="276999"/>
          </a:xfrm>
          <a:effectLst/>
        </p:spPr>
        <p:txBody>
          <a:bodyPr vert="horz" wrap="square" lIns="0" tIns="0" rIns="0" bIns="0" rtlCol="0" anchor="ctr">
            <a:spAutoFit/>
          </a:bodyPr>
          <a:lstStyle>
            <a:lvl1pPr>
              <a:defRPr lang="ko-KR" altLang="en-US" sz="1800" i="1" baseline="0" dirty="0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ko-KR" dirty="0"/>
              <a:t>ITALIC </a:t>
            </a:r>
            <a:r>
              <a:rPr lang="en-US" altLang="ko-KR" dirty="0" err="1"/>
              <a:t>TYPe</a:t>
            </a:r>
            <a:r>
              <a:rPr lang="en-US" altLang="ko-KR" dirty="0"/>
              <a:t> - </a:t>
            </a:r>
            <a:endParaRPr lang="ko-KR" altLang="en-US" dirty="0"/>
          </a:p>
        </p:txBody>
      </p:sp>
      <p:grpSp>
        <p:nvGrpSpPr>
          <p:cNvPr id="110" name="그룹 109"/>
          <p:cNvGrpSpPr/>
          <p:nvPr userDrawn="1"/>
        </p:nvGrpSpPr>
        <p:grpSpPr>
          <a:xfrm rot="20700000">
            <a:off x="98110" y="6209374"/>
            <a:ext cx="1166045" cy="454043"/>
            <a:chOff x="71919" y="6016492"/>
            <a:chExt cx="1166045" cy="454043"/>
          </a:xfrm>
        </p:grpSpPr>
        <p:sp>
          <p:nvSpPr>
            <p:cNvPr id="4" name="사각형: 둥근 모서리 3"/>
            <p:cNvSpPr/>
            <p:nvPr userDrawn="1"/>
          </p:nvSpPr>
          <p:spPr>
            <a:xfrm rot="16200000" flipH="1">
              <a:off x="225599" y="6315003"/>
              <a:ext cx="14802" cy="2221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  <p:sp>
          <p:nvSpPr>
            <p:cNvPr id="18" name="사각형: 둥근 모서리 17"/>
            <p:cNvSpPr/>
            <p:nvPr userDrawn="1"/>
          </p:nvSpPr>
          <p:spPr>
            <a:xfrm rot="16200000" flipH="1">
              <a:off x="246899" y="6424208"/>
              <a:ext cx="14802" cy="778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  <p:sp>
          <p:nvSpPr>
            <p:cNvPr id="19" name="사각형: 둥근 모서리 18"/>
            <p:cNvSpPr/>
            <p:nvPr userDrawn="1"/>
          </p:nvSpPr>
          <p:spPr>
            <a:xfrm rot="16200000" flipH="1">
              <a:off x="345304" y="6350434"/>
              <a:ext cx="14802" cy="77851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사각형: 둥근 모서리 20"/>
            <p:cNvSpPr/>
            <p:nvPr userDrawn="1"/>
          </p:nvSpPr>
          <p:spPr>
            <a:xfrm rot="16200000" flipH="1">
              <a:off x="575029" y="6258508"/>
              <a:ext cx="14802" cy="256375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/>
            <p:cNvSpPr/>
            <p:nvPr userDrawn="1"/>
          </p:nvSpPr>
          <p:spPr>
            <a:xfrm rot="16200000" flipH="1">
              <a:off x="504733" y="6384841"/>
              <a:ext cx="14802" cy="778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각형: 둥근 모서리 26"/>
            <p:cNvSpPr/>
            <p:nvPr userDrawn="1"/>
          </p:nvSpPr>
          <p:spPr>
            <a:xfrm rot="16200000" flipH="1">
              <a:off x="103444" y="6302696"/>
              <a:ext cx="14802" cy="778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/>
            <p:cNvSpPr/>
            <p:nvPr userDrawn="1"/>
          </p:nvSpPr>
          <p:spPr>
            <a:xfrm rot="5400000" flipH="1">
              <a:off x="1062118" y="5925344"/>
              <a:ext cx="14802" cy="2687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  <p:sp>
          <p:nvSpPr>
            <p:cNvPr id="32" name="사각형: 둥근 모서리 31"/>
            <p:cNvSpPr/>
            <p:nvPr userDrawn="1"/>
          </p:nvSpPr>
          <p:spPr>
            <a:xfrm rot="5400000" flipH="1">
              <a:off x="917272" y="6050961"/>
              <a:ext cx="14802" cy="94201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/>
            <p:cNvSpPr/>
            <p:nvPr userDrawn="1"/>
          </p:nvSpPr>
          <p:spPr>
            <a:xfrm rot="5400000" flipH="1">
              <a:off x="409376" y="5987210"/>
              <a:ext cx="14802" cy="211880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사각형: 둥근 모서리 33"/>
            <p:cNvSpPr/>
            <p:nvPr userDrawn="1"/>
          </p:nvSpPr>
          <p:spPr>
            <a:xfrm rot="5400000" flipH="1">
              <a:off x="1183463" y="5976792"/>
              <a:ext cx="14802" cy="94201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사각형: 둥근 모서리 34"/>
            <p:cNvSpPr/>
            <p:nvPr userDrawn="1"/>
          </p:nvSpPr>
          <p:spPr>
            <a:xfrm rot="5400000" flipH="1">
              <a:off x="1132123" y="6050161"/>
              <a:ext cx="14802" cy="94201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사각형: 둥근 모서리 35"/>
            <p:cNvSpPr/>
            <p:nvPr userDrawn="1"/>
          </p:nvSpPr>
          <p:spPr>
            <a:xfrm rot="5400000" flipH="1">
              <a:off x="494425" y="6008977"/>
              <a:ext cx="14802" cy="942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/>
            <p:cNvSpPr/>
            <p:nvPr userDrawn="1"/>
          </p:nvSpPr>
          <p:spPr>
            <a:xfrm rot="5400000" flipH="1">
              <a:off x="206520" y="6046050"/>
              <a:ext cx="14802" cy="942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텍스트 개체 틀 10"/>
          <p:cNvSpPr>
            <a:spLocks noGrp="1"/>
          </p:cNvSpPr>
          <p:nvPr userDrawn="1">
            <p:ph type="body" sz="quarter" idx="11" hasCustomPrompt="1"/>
          </p:nvPr>
        </p:nvSpPr>
        <p:spPr>
          <a:xfrm rot="20700000">
            <a:off x="183294" y="1410374"/>
            <a:ext cx="1017576" cy="238046"/>
          </a:xfrm>
          <a:prstGeom prst="roundRect">
            <a:avLst>
              <a:gd name="adj" fmla="val 0"/>
            </a:avLst>
          </a:prstGeom>
          <a:noFill/>
        </p:spPr>
        <p:txBody>
          <a:bodyPr lIns="0" rIns="0" anchor="ctr">
            <a:noAutofit/>
          </a:bodyPr>
          <a:lstStyle>
            <a:lvl1pPr marL="0" indent="0" algn="dist" defTabSz="914377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100" b="0" i="1" kern="1000" spc="-7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SUBTITLE</a:t>
            </a:r>
          </a:p>
        </p:txBody>
      </p:sp>
      <p:grpSp>
        <p:nvGrpSpPr>
          <p:cNvPr id="84" name="그룹 83"/>
          <p:cNvGrpSpPr/>
          <p:nvPr userDrawn="1"/>
        </p:nvGrpSpPr>
        <p:grpSpPr>
          <a:xfrm>
            <a:off x="164639" y="1255009"/>
            <a:ext cx="1049269" cy="596858"/>
            <a:chOff x="276434" y="1080685"/>
            <a:chExt cx="1049269" cy="596858"/>
          </a:xfrm>
        </p:grpSpPr>
        <p:sp>
          <p:nvSpPr>
            <p:cNvPr id="67" name="사각형: 둥근 모서리 66"/>
            <p:cNvSpPr/>
            <p:nvPr userDrawn="1"/>
          </p:nvSpPr>
          <p:spPr>
            <a:xfrm rot="20700000">
              <a:off x="416843" y="1225400"/>
              <a:ext cx="502212" cy="1762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69" name="사각형: 둥근 모서리 68"/>
            <p:cNvSpPr/>
            <p:nvPr userDrawn="1"/>
          </p:nvSpPr>
          <p:spPr>
            <a:xfrm rot="20700000">
              <a:off x="276434" y="1284833"/>
              <a:ext cx="67864" cy="17626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0" name="사각형: 둥근 모서리 69"/>
            <p:cNvSpPr/>
            <p:nvPr userDrawn="1"/>
          </p:nvSpPr>
          <p:spPr>
            <a:xfrm rot="20700000">
              <a:off x="403711" y="1592197"/>
              <a:ext cx="415051" cy="19391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</p:spPr>
          <p:txBody>
            <a:bodyPr vert="horz" lIns="72000" tIns="45720" rIns="72000" bIns="45720" rtlCol="0" anchor="ctr"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2" name="사각형: 둥근 모서리 71"/>
            <p:cNvSpPr/>
            <p:nvPr userDrawn="1"/>
          </p:nvSpPr>
          <p:spPr>
            <a:xfrm rot="20700000">
              <a:off x="337813" y="1572579"/>
              <a:ext cx="415051" cy="193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3" name="사각형: 둥근 모서리 72"/>
            <p:cNvSpPr/>
            <p:nvPr userDrawn="1"/>
          </p:nvSpPr>
          <p:spPr>
            <a:xfrm rot="20700000">
              <a:off x="354912" y="1658152"/>
              <a:ext cx="42138" cy="193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4" name="사각형: 둥근 모서리 73"/>
            <p:cNvSpPr/>
            <p:nvPr userDrawn="1"/>
          </p:nvSpPr>
          <p:spPr>
            <a:xfrm rot="20700000">
              <a:off x="354953" y="1245813"/>
              <a:ext cx="193624" cy="17628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5" name="사각형: 둥근 모서리 74"/>
            <p:cNvSpPr/>
            <p:nvPr userDrawn="1"/>
          </p:nvSpPr>
          <p:spPr>
            <a:xfrm rot="20700000">
              <a:off x="1090839" y="1080685"/>
              <a:ext cx="193624" cy="17628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6" name="사각형: 둥근 모서리 75"/>
            <p:cNvSpPr/>
            <p:nvPr userDrawn="1"/>
          </p:nvSpPr>
          <p:spPr>
            <a:xfrm rot="20700000">
              <a:off x="1235377" y="1368751"/>
              <a:ext cx="90326" cy="193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</p:grpSp>
      <p:sp>
        <p:nvSpPr>
          <p:cNvPr id="117" name="텍스트 개체 틀 116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76058" y="3273965"/>
            <a:ext cx="938282" cy="312752"/>
          </a:xfrm>
        </p:spPr>
        <p:txBody>
          <a:bodyPr anchor="ctr">
            <a:noAutofit/>
          </a:bodyPr>
          <a:lstStyle>
            <a:lvl1pPr algn="dist">
              <a:lnSpc>
                <a:spcPct val="100000"/>
              </a:lnSpc>
              <a:defRPr sz="1600">
                <a:latin typeface="+mn-lt"/>
              </a:defRPr>
            </a:lvl1pPr>
          </a:lstStyle>
          <a:p>
            <a:pPr lvl="0"/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503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271" userDrawn="1">
          <p15:clr>
            <a:srgbClr val="FBAE40"/>
          </p15:clr>
        </p15:guide>
        <p15:guide id="3" pos="8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3933" y="218110"/>
            <a:ext cx="10753969" cy="577893"/>
          </a:xfrm>
        </p:spPr>
        <p:txBody>
          <a:bodyPr vert="horz" lIns="91440" tIns="45720" rIns="91440" bIns="45720" rtlCol="0" anchor="b">
            <a:noAutofit/>
          </a:bodyPr>
          <a:lstStyle>
            <a:lvl1pPr marL="342900" indent="-342900" algn="ctr">
              <a:buFont typeface="Arial" panose="020B0604020202020204" pitchFamily="34" charset="0"/>
              <a:buNone/>
              <a:defRPr lang="en-US" sz="2400" spc="-90" baseline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buFont typeface="Arial" panose="020B0604020202020204" pitchFamily="34" charset="0"/>
            </a:pPr>
            <a:r>
              <a:rPr lang="en-US" dirty="0"/>
              <a:t>MAIN TITLE PLACEHOLDER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93933" y="796002"/>
            <a:ext cx="10753971" cy="295836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1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altLang="ko-KR" dirty="0"/>
              <a:t>SUBTITLE PLACEHOLDER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59845" y="5900735"/>
            <a:ext cx="853320" cy="255136"/>
          </a:xfrm>
        </p:spPr>
        <p:txBody>
          <a:bodyPr/>
          <a:lstStyle>
            <a:lvl1pPr marL="0" indent="0" algn="dist">
              <a:buNone/>
              <a:defRPr sz="600" b="1" baseline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ADSTORE</a:t>
            </a:r>
          </a:p>
          <a:p>
            <a:pPr lvl="0"/>
            <a:r>
              <a:rPr lang="en-US" altLang="ko-KR" dirty="0"/>
              <a:t>-L@RGO</a:t>
            </a:r>
            <a:endParaRPr lang="ko-KR" altLang="en-US" dirty="0"/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9844" y="1137463"/>
            <a:ext cx="853320" cy="599297"/>
          </a:xfrm>
        </p:spPr>
        <p:txBody>
          <a:bodyPr/>
          <a:lstStyle>
            <a:lvl1pPr marL="0" indent="0" algn="dist" defTabSz="914377" rtl="0" eaLnBrk="1" latin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600" b="0" kern="1000" spc="-7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SUBTITLE</a:t>
            </a:r>
          </a:p>
          <a:p>
            <a:pPr lvl="0"/>
            <a:r>
              <a:rPr lang="en-US" altLang="ko-KR" dirty="0"/>
              <a:t>TEXT </a:t>
            </a:r>
          </a:p>
          <a:p>
            <a:pPr lvl="0"/>
            <a:r>
              <a:rPr lang="en-US" altLang="ko-KR" dirty="0"/>
              <a:t>PLACEHOLDER</a:t>
            </a:r>
            <a:endParaRPr lang="ko-KR" alt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1297110" y="1137463"/>
            <a:ext cx="10753969" cy="5618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altLang="ko-KR" dirty="0"/>
              <a:t>ADSTORE | </a:t>
            </a:r>
            <a:r>
              <a:rPr lang="en-US" altLang="ko-KR" dirty="0" err="1"/>
              <a:t>L@rgo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53534" y="1795371"/>
            <a:ext cx="259631" cy="48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buFont typeface="Arial" panose="020B0604020202020204" pitchFamily="34" charset="0"/>
              <a:buNone/>
            </a:pP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/>
          <p:cNvSpPr/>
          <p:nvPr userDrawn="1"/>
        </p:nvSpPr>
        <p:spPr>
          <a:xfrm>
            <a:off x="950764" y="6342027"/>
            <a:ext cx="62400" cy="48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buFont typeface="Arial" panose="020B0604020202020204" pitchFamily="34" charset="0"/>
              <a:buNone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 userDrawn="1"/>
        </p:nvSpPr>
        <p:spPr>
          <a:xfrm>
            <a:off x="159844" y="6643749"/>
            <a:ext cx="62400" cy="48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buFont typeface="Arial" panose="020B0604020202020204" pitchFamily="34" charset="0"/>
              <a:buNone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526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pos="7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5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l">
              <a:buFont typeface="Arial" panose="020B0604020202020204" pitchFamily="34" charset="0"/>
              <a:buNone/>
              <a:defRPr sz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fld id="{79F33ED0-BB53-40D6-86C9-526C8F33B5AF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ctr">
              <a:buFont typeface="Arial" panose="020B0604020202020204" pitchFamily="34" charset="0"/>
              <a:buNone/>
              <a:defRPr sz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r">
              <a:buFont typeface="Arial" panose="020B0604020202020204" pitchFamily="34" charset="0"/>
              <a:buNone/>
              <a:defRPr sz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1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63" r:id="rId3"/>
    <p:sldLayoutId id="2147483679" r:id="rId4"/>
    <p:sldLayoutId id="2147483665" r:id="rId5"/>
  </p:sldLayoutIdLst>
  <p:txStyles>
    <p:titleStyle>
      <a:lvl1pPr marL="0" indent="0" algn="l" defTabSz="914400" rtl="0" eaLnBrk="1" latinLnBrk="1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44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17"/>
          <p:cNvSpPr>
            <a:spLocks noGrp="1"/>
          </p:cNvSpPr>
          <p:nvPr>
            <p:ph type="subTitle" idx="1"/>
          </p:nvPr>
        </p:nvSpPr>
        <p:spPr>
          <a:xfrm>
            <a:off x="4657721" y="5645674"/>
            <a:ext cx="2876557" cy="692117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WEB FRONT-END</a:t>
            </a:r>
          </a:p>
          <a:p>
            <a:r>
              <a:rPr lang="en-US" altLang="ko-KR" sz="2800" dirty="0"/>
              <a:t>PARK JONG HYUK</a:t>
            </a: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FormaDJRDisplay" panose="00000000000000090000" pitchFamily="50" charset="0"/>
              </a:rPr>
              <a:t>Renewal</a:t>
            </a: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3923532" y="1964480"/>
            <a:ext cx="6416173" cy="1661993"/>
          </a:xfrm>
        </p:spPr>
        <p:txBody>
          <a:bodyPr/>
          <a:lstStyle/>
          <a:p>
            <a:r>
              <a:rPr lang="en-US" altLang="ko-KR" dirty="0">
                <a:latin typeface="FormaDJRDisplay" panose="00000000000000090000" pitchFamily="50" charset="0"/>
              </a:rPr>
              <a:t>Web-page</a:t>
            </a:r>
            <a:endParaRPr lang="ko-KR" altLang="en-US" dirty="0">
              <a:latin typeface="FormaDJRDisplay" panose="00000000000000090000" pitchFamily="50" charset="0"/>
            </a:endParaRP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4"/>
          </p:nvPr>
        </p:nvSpPr>
        <p:spPr>
          <a:xfrm rot="20700000">
            <a:off x="7486540" y="1256452"/>
            <a:ext cx="1381458" cy="332981"/>
          </a:xfrm>
        </p:spPr>
        <p:txBody>
          <a:bodyPr/>
          <a:lstStyle/>
          <a:p>
            <a:r>
              <a:rPr lang="en-US" altLang="ko-KR" dirty="0" err="1"/>
              <a:t>DESIGNed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5"/>
          </p:nvPr>
        </p:nvSpPr>
        <p:spPr>
          <a:xfrm rot="20700000">
            <a:off x="4560970" y="3214062"/>
            <a:ext cx="3974016" cy="1523494"/>
          </a:xfrm>
        </p:spPr>
        <p:txBody>
          <a:bodyPr/>
          <a:lstStyle/>
          <a:p>
            <a:r>
              <a:rPr lang="en-US" altLang="ko-KR" dirty="0"/>
              <a:t>TIMBERSHOP-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91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379538" y="3267045"/>
            <a:ext cx="6470683" cy="1101478"/>
          </a:xfrm>
          <a:prstGeom prst="rect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8649" y="347476"/>
            <a:ext cx="10823420" cy="541314"/>
          </a:xfrm>
        </p:spPr>
        <p:txBody>
          <a:bodyPr/>
          <a:lstStyle/>
          <a:p>
            <a:r>
              <a:rPr lang="en-US" altLang="ko-KR" b="1" cap="all" dirty="0">
                <a:solidFill>
                  <a:srgbClr val="FFB7B7"/>
                </a:solidFill>
              </a:rPr>
              <a:t>YOUR</a:t>
            </a:r>
            <a:r>
              <a:rPr lang="en-US" altLang="ko-KR" b="1" cap="all" dirty="0"/>
              <a:t> </a:t>
            </a:r>
            <a:r>
              <a:rPr lang="en-US" altLang="ko-KR" b="1" cap="all" dirty="0">
                <a:solidFill>
                  <a:srgbClr val="FFB7B7"/>
                </a:solidFill>
              </a:rPr>
              <a:t>LOCAL SEOUL CITY </a:t>
            </a:r>
            <a:r>
              <a:rPr lang="en-US" altLang="ko-KR" b="1" cap="all" dirty="0"/>
              <a:t>SKATEBOARD SHOP</a:t>
            </a:r>
            <a:r>
              <a:rPr lang="en-US" altLang="ko-KR" spc="0" dirty="0"/>
              <a:t> </a:t>
            </a:r>
            <a:endParaRPr lang="ko-KR" altLang="en-US" spc="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007611" y="920826"/>
            <a:ext cx="5564406" cy="303573"/>
          </a:xfrm>
        </p:spPr>
        <p:txBody>
          <a:bodyPr/>
          <a:lstStyle/>
          <a:p>
            <a:pPr algn="dist"/>
            <a:r>
              <a:rPr lang="en-US" altLang="ko-KR" sz="1600" dirty="0">
                <a:latin typeface="+mj-lt"/>
              </a:rPr>
              <a:t>FRONT-END DEVELOPE| Renewal by PARK JONG HYUK</a:t>
            </a:r>
            <a:endParaRPr lang="ko-KR" altLang="en-US" sz="1600" dirty="0">
              <a:latin typeface="+mj-lt"/>
            </a:endParaRP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RENEWAL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/>
          <p:cNvSpPr/>
          <p:nvPr/>
        </p:nvSpPr>
        <p:spPr>
          <a:xfrm flipV="1">
            <a:off x="6797323" y="3600446"/>
            <a:ext cx="4251596" cy="2719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/>
          <p:cNvSpPr/>
          <p:nvPr/>
        </p:nvSpPr>
        <p:spPr>
          <a:xfrm>
            <a:off x="4207703" y="4414907"/>
            <a:ext cx="1397263" cy="412407"/>
          </a:xfrm>
          <a:prstGeom prst="roundRect">
            <a:avLst>
              <a:gd name="adj" fmla="val 50000"/>
            </a:avLst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/>
          <p:cNvSpPr/>
          <p:nvPr/>
        </p:nvSpPr>
        <p:spPr>
          <a:xfrm flipV="1">
            <a:off x="3158595" y="3967366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/>
          <p:cNvSpPr/>
          <p:nvPr/>
        </p:nvSpPr>
        <p:spPr>
          <a:xfrm flipV="1">
            <a:off x="3617145" y="3967366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/>
          <p:cNvSpPr/>
          <p:nvPr/>
        </p:nvSpPr>
        <p:spPr>
          <a:xfrm flipV="1">
            <a:off x="2704967" y="3967366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잘린 한쪽 모서리 44">
            <a:extLst>
              <a:ext uri="{FF2B5EF4-FFF2-40B4-BE49-F238E27FC236}">
                <a16:creationId xmlns:a16="http://schemas.microsoft.com/office/drawing/2014/main" id="{7232FD59-3627-4E54-B1C6-0BB1BB70ECF4}"/>
              </a:ext>
            </a:extLst>
          </p:cNvPr>
          <p:cNvSpPr/>
          <p:nvPr/>
        </p:nvSpPr>
        <p:spPr>
          <a:xfrm>
            <a:off x="8723842" y="3155566"/>
            <a:ext cx="2772506" cy="1238423"/>
          </a:xfrm>
          <a:prstGeom prst="snip1Rect">
            <a:avLst/>
          </a:prstGeom>
          <a:solidFill>
            <a:srgbClr val="FFD5D5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최근의 미디어</a:t>
            </a:r>
            <a:r>
              <a:rPr lang="en-US" altLang="ko-KR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(</a:t>
            </a: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사진</a:t>
            </a:r>
            <a:r>
              <a:rPr lang="en-US" altLang="ko-KR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소식</a:t>
            </a:r>
            <a:r>
              <a:rPr lang="en-US" altLang="ko-KR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)</a:t>
            </a: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과 유튜브 방송을 보여주는 영역</a:t>
            </a:r>
            <a:endParaRPr lang="en-US" altLang="ko-KR" sz="1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토글버튼으로</a:t>
            </a: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en-US" altLang="ko-KR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MEDIA &lt;-&gt;</a:t>
            </a: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유튜브를 한 영역안에서 볼 수 있도록 함</a:t>
            </a:r>
            <a:r>
              <a:rPr lang="en-US" altLang="ko-KR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219D99-F9D6-4900-A0C6-29150A7D9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0006" y="2301723"/>
            <a:ext cx="6470683" cy="1463116"/>
          </a:xfrm>
          <a:prstGeom prst="rect">
            <a:avLst/>
          </a:prstGeom>
          <a:ln w="28575">
            <a:solidFill>
              <a:srgbClr val="5F75AC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B63370-4F73-42B0-A06C-08816C33CD21}"/>
              </a:ext>
            </a:extLst>
          </p:cNvPr>
          <p:cNvSpPr txBox="1"/>
          <p:nvPr/>
        </p:nvSpPr>
        <p:spPr>
          <a:xfrm>
            <a:off x="4906334" y="1507782"/>
            <a:ext cx="3445623" cy="369332"/>
          </a:xfrm>
          <a:prstGeom prst="rect">
            <a:avLst/>
          </a:prstGeom>
          <a:noFill/>
          <a:ln w="222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F75AC"/>
                </a:solidFill>
              </a:rPr>
              <a:t>Layout – media &amp; </a:t>
            </a:r>
            <a:r>
              <a:rPr lang="en-US" altLang="ko-KR" b="1" dirty="0" err="1">
                <a:solidFill>
                  <a:srgbClr val="5F75AC"/>
                </a:solidFill>
              </a:rPr>
              <a:t>youtube</a:t>
            </a:r>
            <a:r>
              <a:rPr lang="en-US" altLang="ko-KR" b="1" dirty="0">
                <a:solidFill>
                  <a:srgbClr val="5F75AC"/>
                </a:solidFill>
              </a:rPr>
              <a:t> section</a:t>
            </a:r>
            <a:endParaRPr lang="ko-KR" altLang="en-US" b="1" dirty="0">
              <a:solidFill>
                <a:srgbClr val="5F75AC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8B486DB-EBF1-44AC-9B1D-F91CE5A75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067" y="3872364"/>
            <a:ext cx="6470682" cy="1463116"/>
          </a:xfrm>
          <a:prstGeom prst="rect">
            <a:avLst/>
          </a:prstGeom>
          <a:ln w="28575">
            <a:solidFill>
              <a:srgbClr val="5F75AC"/>
            </a:solidFill>
          </a:ln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9DC301F-9126-4960-877C-FA0B97B6CA5F}"/>
              </a:ext>
            </a:extLst>
          </p:cNvPr>
          <p:cNvCxnSpPr>
            <a:cxnSpLocks/>
            <a:stCxn id="9" idx="3"/>
            <a:endCxn id="25" idx="3"/>
          </p:cNvCxnSpPr>
          <p:nvPr/>
        </p:nvCxnSpPr>
        <p:spPr>
          <a:xfrm flipH="1">
            <a:off x="8360749" y="3033281"/>
            <a:ext cx="9940" cy="1570641"/>
          </a:xfrm>
          <a:prstGeom prst="bentConnector3">
            <a:avLst>
              <a:gd name="adj1" fmla="val -2299799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38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379538" y="3267045"/>
            <a:ext cx="6470683" cy="1101478"/>
          </a:xfrm>
          <a:prstGeom prst="rect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8649" y="347476"/>
            <a:ext cx="10823420" cy="541314"/>
          </a:xfrm>
        </p:spPr>
        <p:txBody>
          <a:bodyPr/>
          <a:lstStyle/>
          <a:p>
            <a:r>
              <a:rPr lang="en-US" altLang="ko-KR" b="1" cap="all" dirty="0">
                <a:solidFill>
                  <a:srgbClr val="FFB7B7"/>
                </a:solidFill>
              </a:rPr>
              <a:t>YOUR</a:t>
            </a:r>
            <a:r>
              <a:rPr lang="en-US" altLang="ko-KR" b="1" cap="all" dirty="0"/>
              <a:t> </a:t>
            </a:r>
            <a:r>
              <a:rPr lang="en-US" altLang="ko-KR" b="1" cap="all" dirty="0">
                <a:solidFill>
                  <a:srgbClr val="FFB7B7"/>
                </a:solidFill>
              </a:rPr>
              <a:t>LOCAL SEOUL CITY </a:t>
            </a:r>
            <a:r>
              <a:rPr lang="en-US" altLang="ko-KR" b="1" cap="all" dirty="0"/>
              <a:t>SKATEBOARD SHOP</a:t>
            </a:r>
            <a:r>
              <a:rPr lang="en-US" altLang="ko-KR" spc="0" dirty="0"/>
              <a:t> </a:t>
            </a:r>
            <a:endParaRPr lang="ko-KR" altLang="en-US" spc="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007611" y="920826"/>
            <a:ext cx="5564406" cy="303573"/>
          </a:xfrm>
        </p:spPr>
        <p:txBody>
          <a:bodyPr/>
          <a:lstStyle/>
          <a:p>
            <a:pPr algn="dist"/>
            <a:r>
              <a:rPr lang="en-US" altLang="ko-KR" sz="1600" dirty="0">
                <a:latin typeface="+mj-lt"/>
              </a:rPr>
              <a:t>FRONT-END DEVELOPE| Renewal by PARK JONG HYUK</a:t>
            </a:r>
            <a:endParaRPr lang="ko-KR" altLang="en-US" sz="1600" dirty="0">
              <a:latin typeface="+mj-lt"/>
            </a:endParaRP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RENEWAL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/>
          <p:cNvSpPr/>
          <p:nvPr/>
        </p:nvSpPr>
        <p:spPr>
          <a:xfrm flipV="1">
            <a:off x="6797323" y="3600446"/>
            <a:ext cx="4251596" cy="2719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/>
          <p:cNvSpPr/>
          <p:nvPr/>
        </p:nvSpPr>
        <p:spPr>
          <a:xfrm flipV="1">
            <a:off x="3158595" y="3967366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/>
          <p:cNvSpPr/>
          <p:nvPr/>
        </p:nvSpPr>
        <p:spPr>
          <a:xfrm flipV="1">
            <a:off x="3617145" y="3967366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/>
          <p:cNvSpPr/>
          <p:nvPr/>
        </p:nvSpPr>
        <p:spPr>
          <a:xfrm flipV="1">
            <a:off x="2704967" y="3967366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잘린 한쪽 모서리 44">
            <a:extLst>
              <a:ext uri="{FF2B5EF4-FFF2-40B4-BE49-F238E27FC236}">
                <a16:creationId xmlns:a16="http://schemas.microsoft.com/office/drawing/2014/main" id="{7232FD59-3627-4E54-B1C6-0BB1BB70ECF4}"/>
              </a:ext>
            </a:extLst>
          </p:cNvPr>
          <p:cNvSpPr/>
          <p:nvPr/>
        </p:nvSpPr>
        <p:spPr>
          <a:xfrm>
            <a:off x="8723842" y="2476200"/>
            <a:ext cx="2772506" cy="1238423"/>
          </a:xfrm>
          <a:prstGeom prst="snip1Rect">
            <a:avLst/>
          </a:prstGeom>
          <a:solidFill>
            <a:srgbClr val="FFD5D5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가게의 전경을 보여주는 사진과 함께 좀 더 많은 정보를 볼 수 있는 페이지로 유도</a:t>
            </a:r>
            <a:endParaRPr lang="en-US" altLang="ko-KR" sz="1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63370-4F73-42B0-A06C-08816C33CD21}"/>
              </a:ext>
            </a:extLst>
          </p:cNvPr>
          <p:cNvSpPr txBox="1"/>
          <p:nvPr/>
        </p:nvSpPr>
        <p:spPr>
          <a:xfrm>
            <a:off x="4906334" y="1335878"/>
            <a:ext cx="3283912" cy="369332"/>
          </a:xfrm>
          <a:prstGeom prst="rect">
            <a:avLst/>
          </a:prstGeom>
          <a:noFill/>
          <a:ln w="222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F75AC"/>
                </a:solidFill>
              </a:rPr>
              <a:t>Layout – about timber &amp; contact</a:t>
            </a:r>
            <a:endParaRPr lang="ko-KR" altLang="en-US" b="1" dirty="0">
              <a:solidFill>
                <a:srgbClr val="5F75AC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2F64EB9-2886-4BCD-A012-EB2BCFD01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067" y="1834830"/>
            <a:ext cx="6470683" cy="2264739"/>
          </a:xfrm>
          <a:prstGeom prst="rect">
            <a:avLst/>
          </a:prstGeom>
          <a:ln w="28575">
            <a:solidFill>
              <a:srgbClr val="5F75AC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5DF49E-0E76-4DFE-8D71-1408D3ABDB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"/>
          <a:stretch/>
        </p:blipFill>
        <p:spPr>
          <a:xfrm>
            <a:off x="1932825" y="4432970"/>
            <a:ext cx="6385167" cy="2019924"/>
          </a:xfrm>
          <a:prstGeom prst="rect">
            <a:avLst/>
          </a:prstGeom>
          <a:ln w="28575">
            <a:solidFill>
              <a:srgbClr val="5F75AC"/>
            </a:solidFill>
          </a:ln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D8277065-D183-414F-B706-2FA190A02E68}"/>
              </a:ext>
            </a:extLst>
          </p:cNvPr>
          <p:cNvSpPr/>
          <p:nvPr/>
        </p:nvSpPr>
        <p:spPr>
          <a:xfrm>
            <a:off x="8723842" y="4871187"/>
            <a:ext cx="2772506" cy="1238423"/>
          </a:xfrm>
          <a:prstGeom prst="snip1Rect">
            <a:avLst/>
          </a:prstGeom>
          <a:solidFill>
            <a:srgbClr val="FFD5D5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가게의 접근정보를 한 눈에 볼 수 있도록 하단에 영역을 설정</a:t>
            </a:r>
            <a:endParaRPr lang="en-US" altLang="ko-KR" sz="1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최하단에는 </a:t>
            </a:r>
            <a:r>
              <a:rPr lang="en-US" altLang="ko-KR" sz="1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youtube</a:t>
            </a:r>
            <a:r>
              <a:rPr lang="en-US" altLang="ko-KR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채널 링크를 한 </a:t>
            </a:r>
            <a:r>
              <a:rPr lang="ko-KR" altLang="en-US" sz="1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번더</a:t>
            </a: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 홍보할 수 있도록 함</a:t>
            </a:r>
            <a:endParaRPr lang="en-US" altLang="ko-KR" sz="1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208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8649" y="347476"/>
            <a:ext cx="10823420" cy="541314"/>
          </a:xfrm>
        </p:spPr>
        <p:txBody>
          <a:bodyPr/>
          <a:lstStyle/>
          <a:p>
            <a:r>
              <a:rPr lang="en-US" altLang="ko-KR" b="1" cap="all" dirty="0">
                <a:solidFill>
                  <a:srgbClr val="FFB7B7"/>
                </a:solidFill>
              </a:rPr>
              <a:t>YOUR</a:t>
            </a:r>
            <a:r>
              <a:rPr lang="en-US" altLang="ko-KR" b="1" cap="all" dirty="0"/>
              <a:t> </a:t>
            </a:r>
            <a:r>
              <a:rPr lang="en-US" altLang="ko-KR" b="1" cap="all" dirty="0">
                <a:solidFill>
                  <a:srgbClr val="FFB7B7"/>
                </a:solidFill>
              </a:rPr>
              <a:t>LOCAL SEOUL CITY </a:t>
            </a:r>
            <a:r>
              <a:rPr lang="en-US" altLang="ko-KR" b="1" cap="all" dirty="0"/>
              <a:t>SKATEBOARD SHOP</a:t>
            </a:r>
            <a:r>
              <a:rPr lang="en-US" altLang="ko-KR" spc="0" dirty="0"/>
              <a:t> </a:t>
            </a:r>
            <a:endParaRPr lang="ko-KR" altLang="en-US" spc="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007611" y="920826"/>
            <a:ext cx="5564406" cy="303573"/>
          </a:xfrm>
        </p:spPr>
        <p:txBody>
          <a:bodyPr/>
          <a:lstStyle/>
          <a:p>
            <a:pPr algn="dist"/>
            <a:r>
              <a:rPr lang="en-US" altLang="ko-KR" sz="1600" dirty="0">
                <a:latin typeface="+mj-lt"/>
              </a:rPr>
              <a:t>FRONT-END DEVELOPE| Renewal by PARK JONG HYUK</a:t>
            </a:r>
            <a:endParaRPr lang="ko-KR" altLang="en-US" sz="1600" dirty="0">
              <a:latin typeface="+mj-lt"/>
            </a:endParaRP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BYE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/>
          <p:cNvSpPr/>
          <p:nvPr/>
        </p:nvSpPr>
        <p:spPr>
          <a:xfrm flipV="1">
            <a:off x="6797323" y="3600446"/>
            <a:ext cx="4251596" cy="2719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/>
          <p:cNvSpPr/>
          <p:nvPr/>
        </p:nvSpPr>
        <p:spPr>
          <a:xfrm flipV="1">
            <a:off x="3158595" y="3967366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/>
          <p:cNvSpPr/>
          <p:nvPr/>
        </p:nvSpPr>
        <p:spPr>
          <a:xfrm flipV="1">
            <a:off x="3617145" y="3967366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/>
          <p:cNvSpPr/>
          <p:nvPr/>
        </p:nvSpPr>
        <p:spPr>
          <a:xfrm flipV="1">
            <a:off x="2704967" y="3967366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아디다스, 크롬, 콘크리트, 익 스 트림, 유행, 층, 빛, 남자, 모델, 올 리, 바지, 탈">
            <a:extLst>
              <a:ext uri="{FF2B5EF4-FFF2-40B4-BE49-F238E27FC236}">
                <a16:creationId xmlns:a16="http://schemas.microsoft.com/office/drawing/2014/main" id="{3C36FF7C-6786-401F-A1B5-C3469C87E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5"/>
          <a:stretch/>
        </p:blipFill>
        <p:spPr bwMode="auto">
          <a:xfrm>
            <a:off x="4254323" y="1469275"/>
            <a:ext cx="5085999" cy="415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내용 개체 틀 16">
            <a:extLst>
              <a:ext uri="{FF2B5EF4-FFF2-40B4-BE49-F238E27FC236}">
                <a16:creationId xmlns:a16="http://schemas.microsoft.com/office/drawing/2014/main" id="{701F0347-580C-48BF-AE9E-F8636D53BF3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736020" y="6029974"/>
            <a:ext cx="10122606" cy="660634"/>
          </a:xfrm>
        </p:spPr>
        <p:txBody>
          <a:bodyPr/>
          <a:lstStyle/>
          <a:p>
            <a:r>
              <a:rPr lang="en-US" altLang="ko-KR" sz="3600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26536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WEB FRONT-END</a:t>
            </a:r>
          </a:p>
          <a:p>
            <a:r>
              <a:rPr lang="en-US" altLang="ko-KR" dirty="0"/>
              <a:t>PARK JONG HYUK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>
          <a:xfrm rot="20700000">
            <a:off x="3852291" y="1350422"/>
            <a:ext cx="3359824" cy="1107996"/>
          </a:xfrm>
        </p:spPr>
        <p:txBody>
          <a:bodyPr/>
          <a:lstStyle/>
          <a:p>
            <a:r>
              <a:rPr lang="en-US" altLang="ko-KR" sz="6600" dirty="0"/>
              <a:t>RENEWAL</a:t>
            </a:r>
            <a:endParaRPr lang="ko-KR" altLang="en-US" sz="66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 rot="20700000">
            <a:off x="3828781" y="2118916"/>
            <a:ext cx="5442188" cy="2708434"/>
          </a:xfrm>
        </p:spPr>
        <p:txBody>
          <a:bodyPr/>
          <a:lstStyle/>
          <a:p>
            <a:r>
              <a:rPr lang="en-US" altLang="ko-KR" sz="8800" dirty="0"/>
              <a:t>WEB-PAGE</a:t>
            </a:r>
            <a:endParaRPr lang="ko-KR" altLang="en-US" sz="880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>
          <a:xfrm rot="20700000">
            <a:off x="6560638" y="1633888"/>
            <a:ext cx="1381458" cy="332981"/>
          </a:xfrm>
        </p:spPr>
        <p:txBody>
          <a:bodyPr/>
          <a:lstStyle/>
          <a:p>
            <a:r>
              <a:rPr lang="en-US" altLang="ko-KR" dirty="0"/>
              <a:t>DESIGNED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/>
          </p:nvPr>
        </p:nvSpPr>
        <p:spPr>
          <a:xfrm rot="20700000">
            <a:off x="4627409" y="3486545"/>
            <a:ext cx="3374978" cy="692497"/>
          </a:xfrm>
        </p:spPr>
        <p:txBody>
          <a:bodyPr/>
          <a:lstStyle/>
          <a:p>
            <a:r>
              <a:rPr lang="en-US" altLang="ko-KR" sz="5000" dirty="0"/>
              <a:t>TIMBERSHOP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991179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treet에 대한 이미지 검색결과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B7B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5477">
            <a:off x="1753580" y="751400"/>
            <a:ext cx="8663353" cy="649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부제목 17"/>
          <p:cNvSpPr>
            <a:spLocks noGrp="1"/>
          </p:cNvSpPr>
          <p:nvPr>
            <p:ph type="subTitle" idx="1"/>
          </p:nvPr>
        </p:nvSpPr>
        <p:spPr>
          <a:xfrm>
            <a:off x="4806399" y="2720385"/>
            <a:ext cx="2604596" cy="3108543"/>
          </a:xfrm>
        </p:spPr>
        <p:txBody>
          <a:bodyPr/>
          <a:lstStyle/>
          <a:p>
            <a:r>
              <a:rPr lang="en-US" altLang="ko-KR" dirty="0"/>
              <a:t>SELECT TARGET</a:t>
            </a:r>
          </a:p>
          <a:p>
            <a:r>
              <a:rPr lang="en-US" altLang="ko-KR" dirty="0"/>
              <a:t>·</a:t>
            </a:r>
          </a:p>
          <a:p>
            <a:r>
              <a:rPr lang="en-US" altLang="ko-KR" dirty="0"/>
              <a:t>RESEARCH FOR BENCHMARKING</a:t>
            </a:r>
          </a:p>
          <a:p>
            <a:r>
              <a:rPr lang="en-US" altLang="ko-KR" dirty="0"/>
              <a:t>·</a:t>
            </a:r>
          </a:p>
          <a:p>
            <a:r>
              <a:rPr lang="en-US" altLang="ko-KR" dirty="0"/>
              <a:t>BUILD DRAFT</a:t>
            </a:r>
          </a:p>
          <a:p>
            <a:r>
              <a:rPr lang="en-US" altLang="ko-KR" dirty="0"/>
              <a:t>·</a:t>
            </a:r>
          </a:p>
          <a:p>
            <a:r>
              <a:rPr lang="en-US" altLang="ko-KR" dirty="0"/>
              <a:t>RENEWAL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>
          <a:xfrm>
            <a:off x="4655957" y="1936381"/>
            <a:ext cx="2897368" cy="3385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TABLE OF CONTENTS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 rot="20700000">
            <a:off x="4149707" y="443654"/>
            <a:ext cx="4229261" cy="738664"/>
          </a:xfrm>
        </p:spPr>
        <p:txBody>
          <a:bodyPr/>
          <a:lstStyle/>
          <a:p>
            <a:r>
              <a:rPr lang="en-US" altLang="ko-KR" dirty="0">
                <a:latin typeface="FormaDJRDisplay" panose="00000000000000090000" pitchFamily="50" charset="0"/>
              </a:rPr>
              <a:t>MINI PROJECT</a:t>
            </a:r>
            <a:endParaRPr lang="ko-KR" altLang="en-US" dirty="0">
              <a:latin typeface="FormaDJRDisplay" panose="00000000000000090000" pitchFamily="50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6"/>
          </p:nvPr>
        </p:nvSpPr>
        <p:spPr>
          <a:xfrm rot="20700000">
            <a:off x="6165604" y="612517"/>
            <a:ext cx="2490780" cy="664797"/>
          </a:xfrm>
        </p:spPr>
        <p:txBody>
          <a:bodyPr/>
          <a:lstStyle/>
          <a:p>
            <a:r>
              <a:rPr lang="en-US" altLang="ko-KR" dirty="0"/>
              <a:t>PARK JONG HYUK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315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/>
          <p:cNvSpPr/>
          <p:nvPr/>
        </p:nvSpPr>
        <p:spPr>
          <a:xfrm>
            <a:off x="6876814" y="4877978"/>
            <a:ext cx="2112875" cy="314741"/>
          </a:xfrm>
          <a:prstGeom prst="roundRect">
            <a:avLst>
              <a:gd name="adj" fmla="val 50000"/>
            </a:avLst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사각형: 둥근 모서리 25"/>
          <p:cNvSpPr/>
          <p:nvPr/>
        </p:nvSpPr>
        <p:spPr>
          <a:xfrm>
            <a:off x="2624100" y="5864955"/>
            <a:ext cx="9338011" cy="830314"/>
          </a:xfrm>
          <a:prstGeom prst="roundRect">
            <a:avLst>
              <a:gd name="adj" fmla="val 50000"/>
            </a:avLst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/>
          <p:cNvSpPr/>
          <p:nvPr/>
        </p:nvSpPr>
        <p:spPr>
          <a:xfrm>
            <a:off x="7331578" y="3105995"/>
            <a:ext cx="4527047" cy="1482468"/>
          </a:xfrm>
          <a:prstGeom prst="roundRect">
            <a:avLst>
              <a:gd name="adj" fmla="val 50000"/>
            </a:avLst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370660" y="3286261"/>
            <a:ext cx="6470683" cy="1101478"/>
          </a:xfrm>
          <a:prstGeom prst="rect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7310" y="475281"/>
            <a:ext cx="10823420" cy="541314"/>
          </a:xfrm>
        </p:spPr>
        <p:txBody>
          <a:bodyPr/>
          <a:lstStyle/>
          <a:p>
            <a:r>
              <a:rPr lang="en-US" altLang="ko-KR" b="1" cap="all" dirty="0">
                <a:solidFill>
                  <a:srgbClr val="FFB7B7"/>
                </a:solidFill>
              </a:rPr>
              <a:t>YOUR</a:t>
            </a:r>
            <a:r>
              <a:rPr lang="en-US" altLang="ko-KR" b="1" cap="all" dirty="0"/>
              <a:t> </a:t>
            </a:r>
            <a:r>
              <a:rPr lang="en-US" altLang="ko-KR" b="1" cap="all" dirty="0">
                <a:solidFill>
                  <a:srgbClr val="FFB7B7"/>
                </a:solidFill>
              </a:rPr>
              <a:t>LOCAL SEOUL CITY </a:t>
            </a:r>
            <a:r>
              <a:rPr lang="en-US" altLang="ko-KR" b="1" cap="all" dirty="0"/>
              <a:t>SKATEBOARD SHOP</a:t>
            </a:r>
            <a:r>
              <a:rPr lang="en-US" altLang="ko-KR" spc="0" dirty="0"/>
              <a:t> </a:t>
            </a:r>
            <a:endParaRPr lang="ko-KR" altLang="en-US" spc="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007611" y="920826"/>
            <a:ext cx="5564406" cy="303573"/>
          </a:xfrm>
        </p:spPr>
        <p:txBody>
          <a:bodyPr/>
          <a:lstStyle/>
          <a:p>
            <a:pPr algn="dist"/>
            <a:r>
              <a:rPr lang="en-US" altLang="ko-KR" sz="1600" dirty="0">
                <a:latin typeface="+mj-lt"/>
              </a:rPr>
              <a:t>FRONT-END DEVELOPE| Renewal by PARK JONG HYUK</a:t>
            </a:r>
            <a:endParaRPr lang="ko-KR" altLang="en-US" sz="1600" dirty="0">
              <a:latin typeface="+mj-lt"/>
            </a:endParaRP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SELECT</a:t>
            </a:r>
          </a:p>
          <a:p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/>
          <p:cNvSpPr/>
          <p:nvPr/>
        </p:nvSpPr>
        <p:spPr>
          <a:xfrm flipV="1">
            <a:off x="4207703" y="2207742"/>
            <a:ext cx="8424489" cy="353822"/>
          </a:xfrm>
          <a:prstGeom prst="roundRect">
            <a:avLst>
              <a:gd name="adj" fmla="val 50000"/>
            </a:avLst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/>
          <p:cNvSpPr/>
          <p:nvPr/>
        </p:nvSpPr>
        <p:spPr>
          <a:xfrm flipV="1">
            <a:off x="6797323" y="2705612"/>
            <a:ext cx="4251596" cy="2719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/>
          <p:cNvSpPr/>
          <p:nvPr/>
        </p:nvSpPr>
        <p:spPr>
          <a:xfrm>
            <a:off x="4207703" y="4176056"/>
            <a:ext cx="1397263" cy="412407"/>
          </a:xfrm>
          <a:prstGeom prst="roundRect">
            <a:avLst>
              <a:gd name="adj" fmla="val 50000"/>
            </a:avLst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/>
          <p:cNvSpPr/>
          <p:nvPr/>
        </p:nvSpPr>
        <p:spPr>
          <a:xfrm flipV="1">
            <a:off x="10606413" y="3404257"/>
            <a:ext cx="885011" cy="887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/>
          <p:cNvSpPr/>
          <p:nvPr/>
        </p:nvSpPr>
        <p:spPr>
          <a:xfrm flipV="1">
            <a:off x="3158595" y="3728515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/>
          <p:cNvSpPr/>
          <p:nvPr/>
        </p:nvSpPr>
        <p:spPr>
          <a:xfrm flipV="1">
            <a:off x="3617145" y="3728515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/>
          <p:cNvSpPr/>
          <p:nvPr/>
        </p:nvSpPr>
        <p:spPr>
          <a:xfrm flipV="1">
            <a:off x="2704967" y="3728515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E7E3D3-D9AF-4360-B89A-080F88C5BC2F}"/>
              </a:ext>
            </a:extLst>
          </p:cNvPr>
          <p:cNvSpPr txBox="1"/>
          <p:nvPr/>
        </p:nvSpPr>
        <p:spPr>
          <a:xfrm>
            <a:off x="3391875" y="6122509"/>
            <a:ext cx="757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cap="all" dirty="0">
                <a:solidFill>
                  <a:schemeClr val="bg1"/>
                </a:solidFill>
              </a:rPr>
              <a:t>한국을 대표하는 </a:t>
            </a:r>
            <a:r>
              <a:rPr lang="ko-KR" altLang="en-US" b="1" cap="all" dirty="0" err="1">
                <a:solidFill>
                  <a:schemeClr val="bg1"/>
                </a:solidFill>
              </a:rPr>
              <a:t>스케이트보드씬의</a:t>
            </a:r>
            <a:r>
              <a:rPr lang="ko-KR" altLang="en-US" b="1" cap="all" dirty="0">
                <a:solidFill>
                  <a:schemeClr val="bg1"/>
                </a:solidFill>
              </a:rPr>
              <a:t> 서포터 </a:t>
            </a:r>
            <a:r>
              <a:rPr lang="en-US" altLang="ko-KR" b="1" cap="all" dirty="0">
                <a:solidFill>
                  <a:schemeClr val="bg1"/>
                </a:solidFill>
              </a:rPr>
              <a:t>– </a:t>
            </a:r>
            <a:r>
              <a:rPr lang="ko-KR" altLang="en-US" b="1" cap="all" dirty="0" err="1">
                <a:solidFill>
                  <a:schemeClr val="bg1"/>
                </a:solidFill>
              </a:rPr>
              <a:t>팀버샵</a:t>
            </a:r>
            <a:endParaRPr lang="en-US" altLang="ko-KR" b="1" cap="all" dirty="0">
              <a:solidFill>
                <a:schemeClr val="bg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6CD039-9F17-41C5-B750-9C0A0DB8F7AE}"/>
              </a:ext>
            </a:extLst>
          </p:cNvPr>
          <p:cNvSpPr/>
          <p:nvPr/>
        </p:nvSpPr>
        <p:spPr>
          <a:xfrm flipV="1">
            <a:off x="11174659" y="5961627"/>
            <a:ext cx="608390" cy="6101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B941D9-4969-4EB3-9986-84E6D5621D8A}"/>
              </a:ext>
            </a:extLst>
          </p:cNvPr>
          <p:cNvCxnSpPr/>
          <p:nvPr/>
        </p:nvCxnSpPr>
        <p:spPr>
          <a:xfrm>
            <a:off x="3850425" y="3728515"/>
            <a:ext cx="1533338" cy="0"/>
          </a:xfrm>
          <a:prstGeom prst="line">
            <a:avLst/>
          </a:prstGeom>
          <a:ln w="25400">
            <a:solidFill>
              <a:srgbClr val="5F7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77D0CE1-99BC-4097-9016-4D0AC2FF0AAB}"/>
              </a:ext>
            </a:extLst>
          </p:cNvPr>
          <p:cNvCxnSpPr/>
          <p:nvPr/>
        </p:nvCxnSpPr>
        <p:spPr>
          <a:xfrm>
            <a:off x="3850425" y="5601446"/>
            <a:ext cx="1533338" cy="0"/>
          </a:xfrm>
          <a:prstGeom prst="line">
            <a:avLst/>
          </a:prstGeom>
          <a:ln w="25400">
            <a:solidFill>
              <a:srgbClr val="5F7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17DB99E4-26D7-433F-A263-D7BA49B6F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0160" y="1462140"/>
            <a:ext cx="7205736" cy="4053227"/>
          </a:xfrm>
          <a:prstGeom prst="rect">
            <a:avLst/>
          </a:prstGeom>
          <a:ln w="63500" cap="rnd" cmpd="sng">
            <a:solidFill>
              <a:srgbClr val="5F75AC"/>
            </a:solidFill>
            <a:round/>
          </a:ln>
        </p:spPr>
      </p:pic>
    </p:spTree>
    <p:extLst>
      <p:ext uri="{BB962C8B-B14F-4D97-AF65-F5344CB8AC3E}">
        <p14:creationId xmlns:p14="http://schemas.microsoft.com/office/powerpoint/2010/main" val="2235804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/>
          <p:cNvSpPr/>
          <p:nvPr/>
        </p:nvSpPr>
        <p:spPr>
          <a:xfrm>
            <a:off x="2624100" y="5864955"/>
            <a:ext cx="9338011" cy="830314"/>
          </a:xfrm>
          <a:prstGeom prst="roundRect">
            <a:avLst>
              <a:gd name="adj" fmla="val 50000"/>
            </a:avLst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7310" y="475281"/>
            <a:ext cx="10823420" cy="541314"/>
          </a:xfrm>
        </p:spPr>
        <p:txBody>
          <a:bodyPr/>
          <a:lstStyle/>
          <a:p>
            <a:r>
              <a:rPr lang="en-US" altLang="ko-KR" b="1" cap="all" dirty="0">
                <a:solidFill>
                  <a:srgbClr val="FFB7B7"/>
                </a:solidFill>
              </a:rPr>
              <a:t>YOUR</a:t>
            </a:r>
            <a:r>
              <a:rPr lang="en-US" altLang="ko-KR" b="1" cap="all" dirty="0"/>
              <a:t> </a:t>
            </a:r>
            <a:r>
              <a:rPr lang="en-US" altLang="ko-KR" b="1" cap="all" dirty="0">
                <a:solidFill>
                  <a:srgbClr val="FFB7B7"/>
                </a:solidFill>
              </a:rPr>
              <a:t>LOCAL SEOUL CITY </a:t>
            </a:r>
            <a:r>
              <a:rPr lang="en-US" altLang="ko-KR" b="1" cap="all" dirty="0"/>
              <a:t>SKATEBOARD SHOP</a:t>
            </a:r>
            <a:r>
              <a:rPr lang="en-US" altLang="ko-KR" spc="0" dirty="0"/>
              <a:t> </a:t>
            </a:r>
            <a:endParaRPr lang="ko-KR" altLang="en-US" spc="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007611" y="920826"/>
            <a:ext cx="5564406" cy="303573"/>
          </a:xfrm>
        </p:spPr>
        <p:txBody>
          <a:bodyPr/>
          <a:lstStyle/>
          <a:p>
            <a:pPr algn="dist"/>
            <a:r>
              <a:rPr lang="en-US" altLang="ko-KR" sz="1600" dirty="0">
                <a:latin typeface="+mj-lt"/>
              </a:rPr>
              <a:t>FRONT-END DEVELOPE| Renewal by PARK JONG HYUK</a:t>
            </a:r>
            <a:endParaRPr lang="ko-KR" altLang="en-US" sz="1600" dirty="0">
              <a:latin typeface="+mj-lt"/>
            </a:endParaRP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SELECT</a:t>
            </a:r>
          </a:p>
          <a:p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/>
          <p:cNvSpPr/>
          <p:nvPr/>
        </p:nvSpPr>
        <p:spPr>
          <a:xfrm flipV="1">
            <a:off x="6797323" y="2705612"/>
            <a:ext cx="4251596" cy="2719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/>
          <p:cNvSpPr/>
          <p:nvPr/>
        </p:nvSpPr>
        <p:spPr>
          <a:xfrm>
            <a:off x="4207703" y="4176056"/>
            <a:ext cx="1397263" cy="412407"/>
          </a:xfrm>
          <a:prstGeom prst="roundRect">
            <a:avLst>
              <a:gd name="adj" fmla="val 50000"/>
            </a:avLst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/>
          <p:cNvSpPr/>
          <p:nvPr/>
        </p:nvSpPr>
        <p:spPr>
          <a:xfrm flipV="1">
            <a:off x="10606413" y="3404257"/>
            <a:ext cx="885011" cy="887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/>
          <p:cNvSpPr/>
          <p:nvPr/>
        </p:nvSpPr>
        <p:spPr>
          <a:xfrm flipV="1">
            <a:off x="3158595" y="3728515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/>
          <p:cNvSpPr/>
          <p:nvPr/>
        </p:nvSpPr>
        <p:spPr>
          <a:xfrm flipV="1">
            <a:off x="3617145" y="3728515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/>
          <p:cNvSpPr/>
          <p:nvPr/>
        </p:nvSpPr>
        <p:spPr>
          <a:xfrm flipV="1">
            <a:off x="2704967" y="3728515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9B22345-D4A2-43B9-9477-DE1E1A844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04" y="1344786"/>
            <a:ext cx="4158087" cy="2046251"/>
          </a:xfrm>
          <a:prstGeom prst="rect">
            <a:avLst/>
          </a:prstGeom>
          <a:ln w="63500" cap="rnd" cmpd="sng">
            <a:solidFill>
              <a:srgbClr val="5F75AC"/>
            </a:solidFill>
            <a:round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4E7E3D3-D9AF-4360-B89A-080F88C5BC2F}"/>
              </a:ext>
            </a:extLst>
          </p:cNvPr>
          <p:cNvSpPr txBox="1"/>
          <p:nvPr/>
        </p:nvSpPr>
        <p:spPr>
          <a:xfrm>
            <a:off x="3391875" y="6122509"/>
            <a:ext cx="757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cap="all" dirty="0">
                <a:solidFill>
                  <a:schemeClr val="bg1"/>
                </a:solidFill>
              </a:rPr>
              <a:t>한국을 대표하는 </a:t>
            </a:r>
            <a:r>
              <a:rPr lang="ko-KR" altLang="en-US" b="1" cap="all" dirty="0" err="1">
                <a:solidFill>
                  <a:schemeClr val="bg1"/>
                </a:solidFill>
              </a:rPr>
              <a:t>스케이트보드씬의</a:t>
            </a:r>
            <a:r>
              <a:rPr lang="ko-KR" altLang="en-US" b="1" cap="all" dirty="0">
                <a:solidFill>
                  <a:schemeClr val="bg1"/>
                </a:solidFill>
              </a:rPr>
              <a:t> 서포터 </a:t>
            </a:r>
            <a:r>
              <a:rPr lang="en-US" altLang="ko-KR" b="1" cap="all" dirty="0">
                <a:solidFill>
                  <a:schemeClr val="bg1"/>
                </a:solidFill>
              </a:rPr>
              <a:t>– </a:t>
            </a:r>
            <a:r>
              <a:rPr lang="ko-KR" altLang="en-US" b="1" cap="all" dirty="0" err="1">
                <a:solidFill>
                  <a:schemeClr val="bg1"/>
                </a:solidFill>
              </a:rPr>
              <a:t>팀버샵</a:t>
            </a:r>
            <a:endParaRPr lang="en-US" altLang="ko-KR" b="1" cap="all" dirty="0">
              <a:solidFill>
                <a:schemeClr val="bg1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A643A9A-44B8-4837-8EDA-93F6E870E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6362" y="3562148"/>
            <a:ext cx="4155903" cy="2043028"/>
          </a:xfrm>
          <a:prstGeom prst="rect">
            <a:avLst/>
          </a:prstGeom>
          <a:ln w="63500" cap="rnd" cmpd="sng">
            <a:solidFill>
              <a:srgbClr val="5F75AC"/>
            </a:solidFill>
            <a:round/>
          </a:ln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6CD039-9F17-41C5-B750-9C0A0DB8F7AE}"/>
              </a:ext>
            </a:extLst>
          </p:cNvPr>
          <p:cNvSpPr/>
          <p:nvPr/>
        </p:nvSpPr>
        <p:spPr>
          <a:xfrm flipV="1">
            <a:off x="11174659" y="5961627"/>
            <a:ext cx="608390" cy="6101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C29B2E6-87E1-4B41-ABF3-B52B874A674C}"/>
              </a:ext>
            </a:extLst>
          </p:cNvPr>
          <p:cNvSpPr/>
          <p:nvPr/>
        </p:nvSpPr>
        <p:spPr>
          <a:xfrm>
            <a:off x="5714094" y="1157932"/>
            <a:ext cx="806187" cy="806187"/>
          </a:xfrm>
          <a:prstGeom prst="ellipse">
            <a:avLst/>
          </a:prstGeom>
          <a:noFill/>
          <a:ln w="25400"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F596B25-D1D9-4988-8DAF-D85217DC476F}"/>
              </a:ext>
            </a:extLst>
          </p:cNvPr>
          <p:cNvCxnSpPr>
            <a:cxnSpLocks/>
            <a:endCxn id="53" idx="6"/>
          </p:cNvCxnSpPr>
          <p:nvPr/>
        </p:nvCxnSpPr>
        <p:spPr>
          <a:xfrm flipH="1" flipV="1">
            <a:off x="6520281" y="1561026"/>
            <a:ext cx="4786216" cy="403094"/>
          </a:xfrm>
          <a:prstGeom prst="line">
            <a:avLst/>
          </a:prstGeom>
          <a:ln w="254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868284A-247F-4A0F-8E11-08341FED752C}"/>
              </a:ext>
            </a:extLst>
          </p:cNvPr>
          <p:cNvCxnSpPr>
            <a:cxnSpLocks/>
            <a:stCxn id="53" idx="4"/>
            <a:endCxn id="52" idx="1"/>
          </p:cNvCxnSpPr>
          <p:nvPr/>
        </p:nvCxnSpPr>
        <p:spPr>
          <a:xfrm>
            <a:off x="6117188" y="1964119"/>
            <a:ext cx="1031219" cy="356918"/>
          </a:xfrm>
          <a:prstGeom prst="line">
            <a:avLst/>
          </a:prstGeom>
          <a:ln w="254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89D629FC-7991-4E06-9C74-A240A4560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407" y="1964119"/>
            <a:ext cx="4158088" cy="713835"/>
          </a:xfrm>
          <a:prstGeom prst="rect">
            <a:avLst/>
          </a:prstGeom>
          <a:ln w="25400">
            <a:solidFill>
              <a:srgbClr val="FF6969"/>
            </a:solidFill>
          </a:ln>
        </p:spPr>
      </p:pic>
      <p:sp>
        <p:nvSpPr>
          <p:cNvPr id="74" name="사각형: 잘린 한쪽 모서리 73">
            <a:extLst>
              <a:ext uri="{FF2B5EF4-FFF2-40B4-BE49-F238E27FC236}">
                <a16:creationId xmlns:a16="http://schemas.microsoft.com/office/drawing/2014/main" id="{526432BB-23BC-449E-85C7-D7C17DD8B2BE}"/>
              </a:ext>
            </a:extLst>
          </p:cNvPr>
          <p:cNvSpPr/>
          <p:nvPr/>
        </p:nvSpPr>
        <p:spPr>
          <a:xfrm>
            <a:off x="7577899" y="1185694"/>
            <a:ext cx="2412318" cy="1107393"/>
          </a:xfrm>
          <a:prstGeom prst="snip1Rect">
            <a:avLst/>
          </a:prstGeom>
          <a:solidFill>
            <a:srgbClr val="FFD5D5"/>
          </a:solidFill>
          <a:ln w="25400"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KEY NOTE  1</a:t>
            </a:r>
            <a:endParaRPr lang="en-US" altLang="ko-KR" dirty="0">
              <a:solidFill>
                <a:srgbClr val="002060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- </a:t>
            </a:r>
            <a:r>
              <a:rPr lang="ko-KR" altLang="en-US" sz="1400" dirty="0">
                <a:solidFill>
                  <a:srgbClr val="00206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메뉴가 작고 가로로 나열되어 그룹화 되지 않음</a:t>
            </a:r>
            <a:endParaRPr lang="ko-KR" altLang="en-US" sz="1400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757F6204-8463-4343-99B0-4899B013E8CC}"/>
              </a:ext>
            </a:extLst>
          </p:cNvPr>
          <p:cNvSpPr/>
          <p:nvPr/>
        </p:nvSpPr>
        <p:spPr>
          <a:xfrm>
            <a:off x="7627375" y="3666468"/>
            <a:ext cx="2362841" cy="1526251"/>
          </a:xfrm>
          <a:prstGeom prst="snip1Rect">
            <a:avLst/>
          </a:prstGeom>
          <a:solidFill>
            <a:srgbClr val="FFD5D5"/>
          </a:solidFill>
          <a:ln w="31750"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KEY NOTE  2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00206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Scroll </a:t>
            </a:r>
            <a:r>
              <a:rPr lang="ko-KR" altLang="en-US" sz="1400" dirty="0">
                <a:solidFill>
                  <a:srgbClr val="00206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방식에</a:t>
            </a:r>
            <a:r>
              <a:rPr lang="en-US" altLang="ko-KR" sz="1400" dirty="0">
                <a:solidFill>
                  <a:srgbClr val="00206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1400" dirty="0">
                <a:solidFill>
                  <a:srgbClr val="00206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보여주는 페이지의 높이가 낮아 답답함을 줌</a:t>
            </a:r>
            <a:endParaRPr lang="en-US" altLang="ko-KR" sz="1400" dirty="0">
              <a:solidFill>
                <a:srgbClr val="002060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endParaRPr lang="en-US" altLang="ko-KR" sz="1400" dirty="0">
              <a:solidFill>
                <a:srgbClr val="002060"/>
              </a:solidFill>
              <a:latin typeface="FormaDJRDisplay" panose="00000000000000090000" pitchFamily="50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B941D9-4969-4EB3-9986-84E6D5621D8A}"/>
              </a:ext>
            </a:extLst>
          </p:cNvPr>
          <p:cNvCxnSpPr/>
          <p:nvPr/>
        </p:nvCxnSpPr>
        <p:spPr>
          <a:xfrm>
            <a:off x="3850425" y="3728515"/>
            <a:ext cx="1533338" cy="0"/>
          </a:xfrm>
          <a:prstGeom prst="line">
            <a:avLst/>
          </a:prstGeom>
          <a:ln w="25400">
            <a:solidFill>
              <a:srgbClr val="5F7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77D0CE1-99BC-4097-9016-4D0AC2FF0AAB}"/>
              </a:ext>
            </a:extLst>
          </p:cNvPr>
          <p:cNvCxnSpPr/>
          <p:nvPr/>
        </p:nvCxnSpPr>
        <p:spPr>
          <a:xfrm>
            <a:off x="3850425" y="5601446"/>
            <a:ext cx="1533338" cy="0"/>
          </a:xfrm>
          <a:prstGeom prst="line">
            <a:avLst/>
          </a:prstGeom>
          <a:ln w="25400">
            <a:solidFill>
              <a:srgbClr val="5F7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F331D-B8FD-4845-A1D4-B487640983EB}"/>
              </a:ext>
            </a:extLst>
          </p:cNvPr>
          <p:cNvCxnSpPr/>
          <p:nvPr/>
        </p:nvCxnSpPr>
        <p:spPr>
          <a:xfrm>
            <a:off x="5019869" y="3767384"/>
            <a:ext cx="0" cy="1837792"/>
          </a:xfrm>
          <a:prstGeom prst="straightConnector1">
            <a:avLst/>
          </a:prstGeom>
          <a:ln w="25400">
            <a:solidFill>
              <a:srgbClr val="FF6969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A0B61BA-E306-46B0-90C8-423E1FD2F1BB}"/>
              </a:ext>
            </a:extLst>
          </p:cNvPr>
          <p:cNvCxnSpPr/>
          <p:nvPr/>
        </p:nvCxnSpPr>
        <p:spPr>
          <a:xfrm flipH="1">
            <a:off x="3181351" y="4588463"/>
            <a:ext cx="1838518" cy="0"/>
          </a:xfrm>
          <a:prstGeom prst="line">
            <a:avLst/>
          </a:prstGeom>
          <a:ln w="25400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50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/>
          <p:cNvSpPr/>
          <p:nvPr/>
        </p:nvSpPr>
        <p:spPr>
          <a:xfrm>
            <a:off x="6876814" y="4877978"/>
            <a:ext cx="2112875" cy="314741"/>
          </a:xfrm>
          <a:prstGeom prst="roundRect">
            <a:avLst>
              <a:gd name="adj" fmla="val 50000"/>
            </a:avLst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사각형: 둥근 모서리 25"/>
          <p:cNvSpPr/>
          <p:nvPr/>
        </p:nvSpPr>
        <p:spPr>
          <a:xfrm>
            <a:off x="2624100" y="5864955"/>
            <a:ext cx="9338011" cy="830314"/>
          </a:xfrm>
          <a:prstGeom prst="roundRect">
            <a:avLst>
              <a:gd name="adj" fmla="val 50000"/>
            </a:avLst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/>
          <p:cNvSpPr/>
          <p:nvPr/>
        </p:nvSpPr>
        <p:spPr>
          <a:xfrm>
            <a:off x="7331578" y="3105995"/>
            <a:ext cx="4527047" cy="1482468"/>
          </a:xfrm>
          <a:prstGeom prst="roundRect">
            <a:avLst>
              <a:gd name="adj" fmla="val 50000"/>
            </a:avLst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379538" y="3267045"/>
            <a:ext cx="6470683" cy="1101478"/>
          </a:xfrm>
          <a:prstGeom prst="rect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8649" y="347476"/>
            <a:ext cx="10823420" cy="541314"/>
          </a:xfrm>
        </p:spPr>
        <p:txBody>
          <a:bodyPr/>
          <a:lstStyle/>
          <a:p>
            <a:r>
              <a:rPr lang="en-US" altLang="ko-KR" b="1" cap="all" dirty="0">
                <a:solidFill>
                  <a:srgbClr val="FFB7B7"/>
                </a:solidFill>
              </a:rPr>
              <a:t>YOUR</a:t>
            </a:r>
            <a:r>
              <a:rPr lang="en-US" altLang="ko-KR" b="1" cap="all" dirty="0"/>
              <a:t> </a:t>
            </a:r>
            <a:r>
              <a:rPr lang="en-US" altLang="ko-KR" b="1" cap="all" dirty="0">
                <a:solidFill>
                  <a:srgbClr val="FFB7B7"/>
                </a:solidFill>
              </a:rPr>
              <a:t>LOCAL SEOUL CITY </a:t>
            </a:r>
            <a:r>
              <a:rPr lang="en-US" altLang="ko-KR" b="1" cap="all" dirty="0"/>
              <a:t>SKATEBOARD SHOP</a:t>
            </a:r>
            <a:r>
              <a:rPr lang="en-US" altLang="ko-KR" spc="0" dirty="0"/>
              <a:t> </a:t>
            </a:r>
            <a:endParaRPr lang="ko-KR" altLang="en-US" spc="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007611" y="920826"/>
            <a:ext cx="5564406" cy="303573"/>
          </a:xfrm>
        </p:spPr>
        <p:txBody>
          <a:bodyPr/>
          <a:lstStyle/>
          <a:p>
            <a:pPr algn="dist"/>
            <a:r>
              <a:rPr lang="en-US" altLang="ko-KR" sz="1600" dirty="0">
                <a:latin typeface="+mj-lt"/>
              </a:rPr>
              <a:t>FRONT-END DEVELOPE| Renewal by PARK JONG HYUK</a:t>
            </a:r>
            <a:endParaRPr lang="ko-KR" altLang="en-US" sz="1600" dirty="0">
              <a:latin typeface="+mj-lt"/>
            </a:endParaRP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BENCH</a:t>
            </a:r>
          </a:p>
          <a:p>
            <a:r>
              <a:rPr lang="en-US" altLang="ko-KR" dirty="0"/>
              <a:t>MARK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/>
          <p:cNvSpPr/>
          <p:nvPr/>
        </p:nvSpPr>
        <p:spPr>
          <a:xfrm flipV="1">
            <a:off x="6797323" y="2705612"/>
            <a:ext cx="4251596" cy="2719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/>
          <p:cNvSpPr/>
          <p:nvPr/>
        </p:nvSpPr>
        <p:spPr>
          <a:xfrm>
            <a:off x="4207703" y="4176056"/>
            <a:ext cx="1397263" cy="412407"/>
          </a:xfrm>
          <a:prstGeom prst="roundRect">
            <a:avLst>
              <a:gd name="adj" fmla="val 50000"/>
            </a:avLst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/>
          <p:cNvSpPr/>
          <p:nvPr/>
        </p:nvSpPr>
        <p:spPr>
          <a:xfrm flipV="1">
            <a:off x="10606413" y="3404257"/>
            <a:ext cx="885011" cy="887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/>
          <p:cNvSpPr/>
          <p:nvPr/>
        </p:nvSpPr>
        <p:spPr>
          <a:xfrm flipV="1">
            <a:off x="3158595" y="3728515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/>
          <p:cNvSpPr/>
          <p:nvPr/>
        </p:nvSpPr>
        <p:spPr>
          <a:xfrm flipV="1">
            <a:off x="3617145" y="3728515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/>
          <p:cNvSpPr/>
          <p:nvPr/>
        </p:nvSpPr>
        <p:spPr>
          <a:xfrm flipV="1">
            <a:off x="2704967" y="3728515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9B22345-D4A2-43B9-9477-DE1E1A844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5272" y="1379298"/>
            <a:ext cx="4158087" cy="1977226"/>
          </a:xfrm>
          <a:prstGeom prst="rect">
            <a:avLst/>
          </a:prstGeom>
          <a:ln w="63500" cap="rnd" cmpd="sng">
            <a:solidFill>
              <a:srgbClr val="5F75AC"/>
            </a:solidFill>
            <a:round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4E7E3D3-D9AF-4360-B89A-080F88C5BC2F}"/>
              </a:ext>
            </a:extLst>
          </p:cNvPr>
          <p:cNvSpPr txBox="1"/>
          <p:nvPr/>
        </p:nvSpPr>
        <p:spPr>
          <a:xfrm>
            <a:off x="3189228" y="5961627"/>
            <a:ext cx="7579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cap="all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심플하게 브랜드를 보여주는 다양한 전자 생활 용품 기업 </a:t>
            </a:r>
            <a:r>
              <a:rPr lang="en-US" altLang="ko-KR" b="1" cap="all" dirty="0" err="1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spigen</a:t>
            </a:r>
            <a:r>
              <a:rPr lang="en-US" altLang="ko-KR" b="1" cap="all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b="1" cap="all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홈페이지를 벤치마킹</a:t>
            </a:r>
            <a:endParaRPr lang="en-US" altLang="ko-KR" b="1" cap="all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B230E4C1-8103-4EAE-AA0D-D0BB4CA8A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6678" y="1393360"/>
            <a:ext cx="4158086" cy="1949102"/>
          </a:xfrm>
          <a:prstGeom prst="rect">
            <a:avLst/>
          </a:prstGeom>
          <a:ln w="63500" cap="rnd" cmpd="sng">
            <a:solidFill>
              <a:srgbClr val="5F75AC"/>
            </a:solidFill>
            <a:round/>
          </a:ln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823EA73-86C1-4669-91BD-5CD4DD94F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2846" y="3598375"/>
            <a:ext cx="4158086" cy="1970656"/>
          </a:xfrm>
          <a:prstGeom prst="rect">
            <a:avLst/>
          </a:prstGeom>
          <a:ln w="63500" cap="rnd" cmpd="sng">
            <a:solidFill>
              <a:srgbClr val="5F75AC"/>
            </a:solidFill>
            <a:round/>
          </a:ln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A643A9A-44B8-4837-8EDA-93F6E870E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1538" y="3609110"/>
            <a:ext cx="4158087" cy="1949103"/>
          </a:xfrm>
          <a:prstGeom prst="rect">
            <a:avLst/>
          </a:prstGeom>
          <a:ln w="63500" cap="rnd" cmpd="sng">
            <a:solidFill>
              <a:srgbClr val="5F75AC"/>
            </a:solidFill>
            <a:round/>
          </a:ln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6CD039-9F17-41C5-B750-9C0A0DB8F7AE}"/>
              </a:ext>
            </a:extLst>
          </p:cNvPr>
          <p:cNvSpPr/>
          <p:nvPr/>
        </p:nvSpPr>
        <p:spPr>
          <a:xfrm flipV="1">
            <a:off x="11174659" y="5961627"/>
            <a:ext cx="608390" cy="6101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2EB04225-472F-498D-BCE9-7A7EA31BCB7E}"/>
              </a:ext>
            </a:extLst>
          </p:cNvPr>
          <p:cNvSpPr/>
          <p:nvPr/>
        </p:nvSpPr>
        <p:spPr>
          <a:xfrm>
            <a:off x="9525768" y="2954462"/>
            <a:ext cx="2484936" cy="1629199"/>
          </a:xfrm>
          <a:prstGeom prst="snip1Rect">
            <a:avLst/>
          </a:prstGeom>
          <a:solidFill>
            <a:srgbClr val="FFD5D5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BENCH MARKING POINT</a:t>
            </a:r>
          </a:p>
          <a:p>
            <a:r>
              <a:rPr lang="en-US" altLang="ko-KR" sz="1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</a:p>
          <a:p>
            <a:r>
              <a:rPr lang="en-US" altLang="ko-KR" sz="1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 - </a:t>
            </a:r>
            <a:r>
              <a:rPr lang="ko-KR" altLang="en-US" sz="1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심플함</a:t>
            </a:r>
            <a:endParaRPr lang="en-US" altLang="ko-KR" sz="1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r>
              <a:rPr lang="en-US" altLang="ko-KR" sz="1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 - </a:t>
            </a:r>
            <a:r>
              <a:rPr lang="ko-KR" altLang="en-US" sz="1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직관적</a:t>
            </a:r>
            <a:endParaRPr lang="en-US" altLang="ko-KR" sz="1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r>
              <a:rPr lang="en-US" altLang="ko-KR" sz="1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 - </a:t>
            </a:r>
            <a:r>
              <a:rPr lang="ko-KR" altLang="en-US" sz="1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접근성</a:t>
            </a:r>
            <a:endParaRPr lang="en-US" altLang="ko-KR" sz="1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r>
              <a:rPr lang="en-US" altLang="ko-KR" sz="1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 - </a:t>
            </a:r>
            <a:r>
              <a:rPr lang="ko-KR" altLang="en-US" sz="1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움직임</a:t>
            </a:r>
            <a:endParaRPr lang="en-US" altLang="ko-KR" sz="1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125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/>
          <p:cNvSpPr/>
          <p:nvPr/>
        </p:nvSpPr>
        <p:spPr>
          <a:xfrm>
            <a:off x="6876814" y="4877978"/>
            <a:ext cx="2112875" cy="314741"/>
          </a:xfrm>
          <a:prstGeom prst="roundRect">
            <a:avLst>
              <a:gd name="adj" fmla="val 50000"/>
            </a:avLst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사각형: 둥근 모서리 25"/>
          <p:cNvSpPr/>
          <p:nvPr/>
        </p:nvSpPr>
        <p:spPr>
          <a:xfrm>
            <a:off x="2624100" y="5864955"/>
            <a:ext cx="9338011" cy="830314"/>
          </a:xfrm>
          <a:prstGeom prst="roundRect">
            <a:avLst>
              <a:gd name="adj" fmla="val 50000"/>
            </a:avLst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/>
          <p:cNvSpPr/>
          <p:nvPr/>
        </p:nvSpPr>
        <p:spPr>
          <a:xfrm>
            <a:off x="7331578" y="3105995"/>
            <a:ext cx="4527047" cy="1482468"/>
          </a:xfrm>
          <a:prstGeom prst="roundRect">
            <a:avLst>
              <a:gd name="adj" fmla="val 50000"/>
            </a:avLst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379538" y="3267045"/>
            <a:ext cx="6470683" cy="1101478"/>
          </a:xfrm>
          <a:prstGeom prst="rect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8649" y="347476"/>
            <a:ext cx="10823420" cy="541314"/>
          </a:xfrm>
        </p:spPr>
        <p:txBody>
          <a:bodyPr/>
          <a:lstStyle/>
          <a:p>
            <a:r>
              <a:rPr lang="en-US" altLang="ko-KR" b="1" cap="all" dirty="0">
                <a:solidFill>
                  <a:srgbClr val="FFB7B7"/>
                </a:solidFill>
              </a:rPr>
              <a:t>YOUR</a:t>
            </a:r>
            <a:r>
              <a:rPr lang="en-US" altLang="ko-KR" b="1" cap="all" dirty="0"/>
              <a:t> </a:t>
            </a:r>
            <a:r>
              <a:rPr lang="en-US" altLang="ko-KR" b="1" cap="all" dirty="0">
                <a:solidFill>
                  <a:srgbClr val="FFB7B7"/>
                </a:solidFill>
              </a:rPr>
              <a:t>LOCAL SEOUL CITY </a:t>
            </a:r>
            <a:r>
              <a:rPr lang="en-US" altLang="ko-KR" b="1" cap="all" dirty="0"/>
              <a:t>SKATEBOARD SHOP</a:t>
            </a:r>
            <a:r>
              <a:rPr lang="en-US" altLang="ko-KR" spc="0" dirty="0"/>
              <a:t> </a:t>
            </a:r>
            <a:endParaRPr lang="ko-KR" altLang="en-US" spc="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007611" y="920826"/>
            <a:ext cx="5564406" cy="303573"/>
          </a:xfrm>
        </p:spPr>
        <p:txBody>
          <a:bodyPr/>
          <a:lstStyle/>
          <a:p>
            <a:pPr algn="dist"/>
            <a:r>
              <a:rPr lang="en-US" altLang="ko-KR" sz="1600" dirty="0">
                <a:latin typeface="+mj-lt"/>
              </a:rPr>
              <a:t>FRONT-END DEVELOPE| Renewal by PARK JONG HYUK</a:t>
            </a:r>
            <a:endParaRPr lang="ko-KR" altLang="en-US" sz="1600" dirty="0">
              <a:latin typeface="+mj-lt"/>
            </a:endParaRP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BUILD</a:t>
            </a:r>
          </a:p>
          <a:p>
            <a:r>
              <a:rPr lang="en-US" altLang="ko-KR" dirty="0"/>
              <a:t>DRAFT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/>
          <p:cNvSpPr/>
          <p:nvPr/>
        </p:nvSpPr>
        <p:spPr>
          <a:xfrm flipV="1">
            <a:off x="4207703" y="2207742"/>
            <a:ext cx="8424489" cy="353822"/>
          </a:xfrm>
          <a:prstGeom prst="roundRect">
            <a:avLst>
              <a:gd name="adj" fmla="val 50000"/>
            </a:avLst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/>
          <p:cNvSpPr/>
          <p:nvPr/>
        </p:nvSpPr>
        <p:spPr>
          <a:xfrm flipV="1">
            <a:off x="6797323" y="2705612"/>
            <a:ext cx="4251596" cy="2719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/>
          <p:cNvSpPr/>
          <p:nvPr/>
        </p:nvSpPr>
        <p:spPr>
          <a:xfrm>
            <a:off x="4207703" y="4176056"/>
            <a:ext cx="1397263" cy="412407"/>
          </a:xfrm>
          <a:prstGeom prst="roundRect">
            <a:avLst>
              <a:gd name="adj" fmla="val 50000"/>
            </a:avLst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/>
          <p:cNvSpPr/>
          <p:nvPr/>
        </p:nvSpPr>
        <p:spPr>
          <a:xfrm flipV="1">
            <a:off x="10606413" y="3404257"/>
            <a:ext cx="885011" cy="887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/>
          <p:cNvSpPr/>
          <p:nvPr/>
        </p:nvSpPr>
        <p:spPr>
          <a:xfrm flipV="1">
            <a:off x="3158595" y="3728515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/>
          <p:cNvSpPr/>
          <p:nvPr/>
        </p:nvSpPr>
        <p:spPr>
          <a:xfrm flipV="1">
            <a:off x="3617145" y="3728515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/>
          <p:cNvSpPr/>
          <p:nvPr/>
        </p:nvSpPr>
        <p:spPr>
          <a:xfrm flipV="1">
            <a:off x="2704967" y="3728515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E7E3D3-D9AF-4360-B89A-080F88C5BC2F}"/>
              </a:ext>
            </a:extLst>
          </p:cNvPr>
          <p:cNvSpPr txBox="1"/>
          <p:nvPr/>
        </p:nvSpPr>
        <p:spPr>
          <a:xfrm>
            <a:off x="3391875" y="6122509"/>
            <a:ext cx="757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cap="all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한국을 대표하는 </a:t>
            </a:r>
            <a:r>
              <a:rPr lang="ko-KR" altLang="en-US" b="1" cap="all" dirty="0" err="1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스케이트보드씬의</a:t>
            </a:r>
            <a:r>
              <a:rPr lang="ko-KR" altLang="en-US" b="1" cap="all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서포터 </a:t>
            </a:r>
            <a:r>
              <a:rPr lang="en-US" altLang="ko-KR" b="1" cap="all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– </a:t>
            </a:r>
            <a:r>
              <a:rPr lang="ko-KR" altLang="en-US" b="1" cap="all" dirty="0" err="1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팀버샵</a:t>
            </a:r>
            <a:endParaRPr lang="en-US" altLang="ko-KR" b="1" cap="all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6CD039-9F17-41C5-B750-9C0A0DB8F7AE}"/>
              </a:ext>
            </a:extLst>
          </p:cNvPr>
          <p:cNvSpPr/>
          <p:nvPr/>
        </p:nvSpPr>
        <p:spPr>
          <a:xfrm flipV="1">
            <a:off x="11174659" y="5961627"/>
            <a:ext cx="608390" cy="6101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잘린 한쪽 모서리 44">
            <a:extLst>
              <a:ext uri="{FF2B5EF4-FFF2-40B4-BE49-F238E27FC236}">
                <a16:creationId xmlns:a16="http://schemas.microsoft.com/office/drawing/2014/main" id="{7232FD59-3627-4E54-B1C6-0BB1BB70ECF4}"/>
              </a:ext>
            </a:extLst>
          </p:cNvPr>
          <p:cNvSpPr/>
          <p:nvPr/>
        </p:nvSpPr>
        <p:spPr>
          <a:xfrm>
            <a:off x="7199540" y="2279422"/>
            <a:ext cx="2772506" cy="2127393"/>
          </a:xfrm>
          <a:prstGeom prst="snip1Rect">
            <a:avLst/>
          </a:prstGeom>
          <a:solidFill>
            <a:srgbClr val="FFD5D5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KEY NOTE</a:t>
            </a:r>
            <a:endParaRPr lang="en-US" altLang="ko-K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rmaDJRDisplay" panose="00000000000000090000" pitchFamily="50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USER</a:t>
            </a:r>
            <a:r>
              <a:rPr lang="ko-KR" altLang="en-US" sz="1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가 보기 좋은 </a:t>
            </a:r>
            <a:r>
              <a:rPr lang="ko-KR" altLang="en-US" sz="1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워딩</a:t>
            </a:r>
            <a:endParaRPr lang="en-US" altLang="ko-KR" sz="1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직관적인 메뉴</a:t>
            </a:r>
            <a:endParaRPr lang="en-US" altLang="ko-KR" sz="1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USER</a:t>
            </a:r>
            <a:r>
              <a:rPr lang="ko-KR" altLang="en-US" sz="1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가 찾고자 하는 것을 바로 보여줄 것</a:t>
            </a:r>
            <a:endParaRPr lang="en-US" altLang="ko-KR" sz="1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페이지의 구역을 명확하게 나눌 것</a:t>
            </a:r>
            <a:endParaRPr lang="en-US" altLang="ko-KR" sz="1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E99273-5960-46E6-BC26-6D2A6F840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1" y="1292662"/>
            <a:ext cx="2686846" cy="437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00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379538" y="3267045"/>
            <a:ext cx="6470683" cy="1101478"/>
          </a:xfrm>
          <a:prstGeom prst="rect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8649" y="347476"/>
            <a:ext cx="10823420" cy="541314"/>
          </a:xfrm>
        </p:spPr>
        <p:txBody>
          <a:bodyPr/>
          <a:lstStyle/>
          <a:p>
            <a:r>
              <a:rPr lang="en-US" altLang="ko-KR" b="1" cap="all" dirty="0">
                <a:solidFill>
                  <a:srgbClr val="FFB7B7"/>
                </a:solidFill>
              </a:rPr>
              <a:t>YOUR</a:t>
            </a:r>
            <a:r>
              <a:rPr lang="en-US" altLang="ko-KR" b="1" cap="all" dirty="0"/>
              <a:t> </a:t>
            </a:r>
            <a:r>
              <a:rPr lang="en-US" altLang="ko-KR" b="1" cap="all" dirty="0">
                <a:solidFill>
                  <a:srgbClr val="FFB7B7"/>
                </a:solidFill>
              </a:rPr>
              <a:t>LOCAL SEOUL CITY </a:t>
            </a:r>
            <a:r>
              <a:rPr lang="en-US" altLang="ko-KR" b="1" cap="all" dirty="0"/>
              <a:t>SKATEBOARD SHOP</a:t>
            </a:r>
            <a:r>
              <a:rPr lang="en-US" altLang="ko-KR" spc="0" dirty="0"/>
              <a:t> </a:t>
            </a:r>
            <a:endParaRPr lang="ko-KR" altLang="en-US" spc="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007611" y="920826"/>
            <a:ext cx="5564406" cy="303573"/>
          </a:xfrm>
        </p:spPr>
        <p:txBody>
          <a:bodyPr/>
          <a:lstStyle/>
          <a:p>
            <a:pPr algn="dist"/>
            <a:r>
              <a:rPr lang="en-US" altLang="ko-KR" sz="1600" dirty="0">
                <a:latin typeface="+mj-lt"/>
              </a:rPr>
              <a:t>FRONT-END DEVELOPE| Renewal by PARK JONG HYUK</a:t>
            </a:r>
            <a:endParaRPr lang="ko-KR" altLang="en-US" sz="1600" dirty="0">
              <a:latin typeface="+mj-lt"/>
            </a:endParaRP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RENEWAL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/>
          <p:cNvSpPr/>
          <p:nvPr/>
        </p:nvSpPr>
        <p:spPr>
          <a:xfrm flipV="1">
            <a:off x="6797323" y="2944463"/>
            <a:ext cx="4251596" cy="2719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/>
          <p:cNvSpPr/>
          <p:nvPr/>
        </p:nvSpPr>
        <p:spPr>
          <a:xfrm>
            <a:off x="4207703" y="4414907"/>
            <a:ext cx="1397263" cy="412407"/>
          </a:xfrm>
          <a:prstGeom prst="roundRect">
            <a:avLst>
              <a:gd name="adj" fmla="val 50000"/>
            </a:avLst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/>
          <p:cNvSpPr/>
          <p:nvPr/>
        </p:nvSpPr>
        <p:spPr>
          <a:xfrm flipV="1">
            <a:off x="10606413" y="3643108"/>
            <a:ext cx="885011" cy="887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/>
          <p:cNvSpPr/>
          <p:nvPr/>
        </p:nvSpPr>
        <p:spPr>
          <a:xfrm flipV="1">
            <a:off x="3158595" y="3967366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/>
          <p:cNvSpPr/>
          <p:nvPr/>
        </p:nvSpPr>
        <p:spPr>
          <a:xfrm flipV="1">
            <a:off x="3617145" y="3967366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/>
          <p:cNvSpPr/>
          <p:nvPr/>
        </p:nvSpPr>
        <p:spPr>
          <a:xfrm flipV="1">
            <a:off x="2704967" y="3967366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잘린 한쪽 모서리 44">
            <a:extLst>
              <a:ext uri="{FF2B5EF4-FFF2-40B4-BE49-F238E27FC236}">
                <a16:creationId xmlns:a16="http://schemas.microsoft.com/office/drawing/2014/main" id="{7232FD59-3627-4E54-B1C6-0BB1BB70ECF4}"/>
              </a:ext>
            </a:extLst>
          </p:cNvPr>
          <p:cNvSpPr/>
          <p:nvPr/>
        </p:nvSpPr>
        <p:spPr>
          <a:xfrm>
            <a:off x="8718918" y="1761512"/>
            <a:ext cx="2772506" cy="1238423"/>
          </a:xfrm>
          <a:prstGeom prst="snip1Rect">
            <a:avLst/>
          </a:prstGeom>
          <a:solidFill>
            <a:srgbClr val="FFD5D5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메뉴를 분류하여 합침</a:t>
            </a:r>
            <a:endParaRPr lang="en-US" altLang="ko-KR" sz="1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분류된 메뉴를 </a:t>
            </a:r>
            <a:r>
              <a:rPr lang="en-US" altLang="ko-KR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sub</a:t>
            </a: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메뉴로 슬라이드 다운</a:t>
            </a:r>
            <a:endParaRPr lang="en-US" altLang="ko-KR" sz="1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간편하고 직관적인 메뉴들로 변경</a:t>
            </a:r>
            <a:endParaRPr lang="en-US" altLang="ko-KR" sz="1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219D99-F9D6-4900-A0C6-29150A7D9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06" y="3465457"/>
            <a:ext cx="6470683" cy="3302744"/>
          </a:xfrm>
          <a:prstGeom prst="rect">
            <a:avLst/>
          </a:prstGeom>
          <a:ln w="28575">
            <a:solidFill>
              <a:srgbClr val="5F75AC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426641-4B0D-42E1-A550-611CAD73E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06" y="2437338"/>
            <a:ext cx="6486549" cy="844140"/>
          </a:xfrm>
          <a:prstGeom prst="rect">
            <a:avLst/>
          </a:prstGeom>
          <a:ln w="28575">
            <a:solidFill>
              <a:srgbClr val="5F75AC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41E9DEC-A74B-4DA4-89D7-1DAE4B4B66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0006" y="1654097"/>
            <a:ext cx="6486549" cy="423778"/>
          </a:xfrm>
          <a:prstGeom prst="rect">
            <a:avLst/>
          </a:prstGeom>
          <a:ln w="28575">
            <a:solidFill>
              <a:srgbClr val="5F75AC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E0CE9BF-000B-4238-8508-DBD9BC841B8E}"/>
              </a:ext>
            </a:extLst>
          </p:cNvPr>
          <p:cNvCxnSpPr>
            <a:stCxn id="34" idx="2"/>
            <a:endCxn id="13" idx="0"/>
          </p:cNvCxnSpPr>
          <p:nvPr/>
        </p:nvCxnSpPr>
        <p:spPr>
          <a:xfrm>
            <a:off x="5143281" y="2077875"/>
            <a:ext cx="0" cy="359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2F19A1A9-6196-4F55-8BBD-44F26B7ABA6F}"/>
              </a:ext>
            </a:extLst>
          </p:cNvPr>
          <p:cNvSpPr/>
          <p:nvPr/>
        </p:nvSpPr>
        <p:spPr>
          <a:xfrm>
            <a:off x="8718918" y="4465656"/>
            <a:ext cx="2772506" cy="1238423"/>
          </a:xfrm>
          <a:prstGeom prst="snip1Rect">
            <a:avLst/>
          </a:prstGeom>
          <a:solidFill>
            <a:srgbClr val="FFD5D5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가로로 진행되는 슬라이드</a:t>
            </a:r>
            <a:endParaRPr lang="en-US" altLang="ko-KR" sz="1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포인트컬러와 라인으로 </a:t>
            </a:r>
            <a:r>
              <a:rPr lang="en-US" altLang="ko-KR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shop</a:t>
            </a: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의 대표적 컨셉을 나타내는 문구를</a:t>
            </a:r>
            <a:r>
              <a:rPr lang="en-US" altLang="ko-KR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보여줌</a:t>
            </a:r>
            <a:endParaRPr lang="en-US" altLang="ko-KR" sz="1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63370-4F73-42B0-A06C-08816C33CD21}"/>
              </a:ext>
            </a:extLst>
          </p:cNvPr>
          <p:cNvSpPr txBox="1"/>
          <p:nvPr/>
        </p:nvSpPr>
        <p:spPr>
          <a:xfrm>
            <a:off x="4906334" y="1234101"/>
            <a:ext cx="3105337" cy="369332"/>
          </a:xfrm>
          <a:prstGeom prst="rect">
            <a:avLst/>
          </a:prstGeom>
          <a:noFill/>
          <a:ln w="222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F75AC"/>
                </a:solidFill>
              </a:rPr>
              <a:t>Layout – top &amp; </a:t>
            </a:r>
            <a:r>
              <a:rPr lang="en-US" altLang="ko-KR" b="1" dirty="0" err="1">
                <a:solidFill>
                  <a:srgbClr val="5F75AC"/>
                </a:solidFill>
              </a:rPr>
              <a:t>slide_container</a:t>
            </a:r>
            <a:endParaRPr lang="ko-KR" altLang="en-US" b="1" dirty="0">
              <a:solidFill>
                <a:srgbClr val="5F75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117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379538" y="3267045"/>
            <a:ext cx="6470683" cy="1101478"/>
          </a:xfrm>
          <a:prstGeom prst="rect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8649" y="347476"/>
            <a:ext cx="10823420" cy="541314"/>
          </a:xfrm>
        </p:spPr>
        <p:txBody>
          <a:bodyPr/>
          <a:lstStyle/>
          <a:p>
            <a:r>
              <a:rPr lang="en-US" altLang="ko-KR" b="1" cap="all" dirty="0">
                <a:solidFill>
                  <a:srgbClr val="FFB7B7"/>
                </a:solidFill>
              </a:rPr>
              <a:t>YOUR</a:t>
            </a:r>
            <a:r>
              <a:rPr lang="en-US" altLang="ko-KR" b="1" cap="all" dirty="0"/>
              <a:t> </a:t>
            </a:r>
            <a:r>
              <a:rPr lang="en-US" altLang="ko-KR" b="1" cap="all" dirty="0">
                <a:solidFill>
                  <a:srgbClr val="FFB7B7"/>
                </a:solidFill>
              </a:rPr>
              <a:t>LOCAL SEOUL CITY </a:t>
            </a:r>
            <a:r>
              <a:rPr lang="en-US" altLang="ko-KR" b="1" cap="all" dirty="0"/>
              <a:t>SKATEBOARD SHOP</a:t>
            </a:r>
            <a:r>
              <a:rPr lang="en-US" altLang="ko-KR" spc="0" dirty="0"/>
              <a:t> </a:t>
            </a:r>
            <a:endParaRPr lang="ko-KR" altLang="en-US" spc="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007611" y="920826"/>
            <a:ext cx="5564406" cy="303573"/>
          </a:xfrm>
        </p:spPr>
        <p:txBody>
          <a:bodyPr/>
          <a:lstStyle/>
          <a:p>
            <a:pPr algn="dist"/>
            <a:r>
              <a:rPr lang="en-US" altLang="ko-KR" sz="1600" dirty="0">
                <a:latin typeface="+mj-lt"/>
              </a:rPr>
              <a:t>FRONT-END DEVELOPE| Renewal by PARK JONG HYUK</a:t>
            </a:r>
            <a:endParaRPr lang="ko-KR" altLang="en-US" sz="1600" dirty="0">
              <a:latin typeface="+mj-lt"/>
            </a:endParaRPr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RENEWAL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/>
          <p:cNvSpPr/>
          <p:nvPr/>
        </p:nvSpPr>
        <p:spPr>
          <a:xfrm flipV="1">
            <a:off x="6797323" y="2944463"/>
            <a:ext cx="4251596" cy="2719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/>
          <p:cNvSpPr/>
          <p:nvPr/>
        </p:nvSpPr>
        <p:spPr>
          <a:xfrm flipV="1">
            <a:off x="3158595" y="3967366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/>
          <p:cNvSpPr/>
          <p:nvPr/>
        </p:nvSpPr>
        <p:spPr>
          <a:xfrm flipV="1">
            <a:off x="3617145" y="3967366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/>
          <p:cNvSpPr/>
          <p:nvPr/>
        </p:nvSpPr>
        <p:spPr>
          <a:xfrm flipV="1">
            <a:off x="2704967" y="3967366"/>
            <a:ext cx="233280" cy="233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잘린 한쪽 모서리 44">
            <a:extLst>
              <a:ext uri="{FF2B5EF4-FFF2-40B4-BE49-F238E27FC236}">
                <a16:creationId xmlns:a16="http://schemas.microsoft.com/office/drawing/2014/main" id="{7232FD59-3627-4E54-B1C6-0BB1BB70ECF4}"/>
              </a:ext>
            </a:extLst>
          </p:cNvPr>
          <p:cNvSpPr/>
          <p:nvPr/>
        </p:nvSpPr>
        <p:spPr>
          <a:xfrm>
            <a:off x="8642714" y="3139040"/>
            <a:ext cx="2772506" cy="1238423"/>
          </a:xfrm>
          <a:prstGeom prst="snip1Rect">
            <a:avLst/>
          </a:prstGeom>
          <a:solidFill>
            <a:srgbClr val="FFD5D5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크루 모집 메뉴를 클릭하면</a:t>
            </a:r>
            <a:endParaRPr lang="en-US" altLang="ko-KR" sz="1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Javascript</a:t>
            </a: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의 </a:t>
            </a:r>
            <a:r>
              <a:rPr lang="en-US" altLang="ko-KR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alert</a:t>
            </a: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으로 양식 작성의 여부를 알려준 뒤</a:t>
            </a:r>
            <a:endParaRPr lang="en-US" altLang="ko-KR" sz="1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크루 가입 양식 팝업을 띄워 작성하도록 함</a:t>
            </a:r>
            <a:r>
              <a:rPr lang="en-US" altLang="ko-KR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426641-4B0D-42E1-A550-611CAD73EA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6" b="19675"/>
          <a:stretch/>
        </p:blipFill>
        <p:spPr>
          <a:xfrm>
            <a:off x="1881603" y="1693599"/>
            <a:ext cx="6259046" cy="714643"/>
          </a:xfrm>
          <a:prstGeom prst="rect">
            <a:avLst/>
          </a:prstGeom>
          <a:ln w="28575">
            <a:solidFill>
              <a:srgbClr val="5F75AC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B63370-4F73-42B0-A06C-08816C33CD21}"/>
              </a:ext>
            </a:extLst>
          </p:cNvPr>
          <p:cNvSpPr txBox="1"/>
          <p:nvPr/>
        </p:nvSpPr>
        <p:spPr>
          <a:xfrm>
            <a:off x="4906334" y="1234101"/>
            <a:ext cx="3534686" cy="369332"/>
          </a:xfrm>
          <a:prstGeom prst="rect">
            <a:avLst/>
          </a:prstGeom>
          <a:noFill/>
          <a:ln w="222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F75AC"/>
                </a:solidFill>
              </a:rPr>
              <a:t>Layout – submenu &amp; alert &amp; popup</a:t>
            </a:r>
            <a:endParaRPr lang="ko-KR" altLang="en-US" b="1" dirty="0">
              <a:solidFill>
                <a:srgbClr val="5F75AC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ED75239-00DB-4DA7-B320-A22B5AB7B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0" b="25609"/>
          <a:stretch/>
        </p:blipFill>
        <p:spPr>
          <a:xfrm>
            <a:off x="1881603" y="2568646"/>
            <a:ext cx="6259046" cy="658273"/>
          </a:xfrm>
          <a:prstGeom prst="rect">
            <a:avLst/>
          </a:prstGeom>
          <a:ln w="28575">
            <a:solidFill>
              <a:srgbClr val="5F75AC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98E3B0A-8A64-4018-85A6-882AAD580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1603" y="3387323"/>
            <a:ext cx="6259046" cy="3364238"/>
          </a:xfrm>
          <a:prstGeom prst="rect">
            <a:avLst/>
          </a:prstGeom>
          <a:ln w="28575">
            <a:solidFill>
              <a:srgbClr val="5F75AC"/>
            </a:solidFill>
          </a:ln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8F8654B-C7BD-4E56-9BDD-070CA39A16DF}"/>
              </a:ext>
            </a:extLst>
          </p:cNvPr>
          <p:cNvCxnSpPr>
            <a:cxnSpLocks/>
            <a:stCxn id="13" idx="3"/>
            <a:endCxn id="25" idx="3"/>
          </p:cNvCxnSpPr>
          <p:nvPr/>
        </p:nvCxnSpPr>
        <p:spPr>
          <a:xfrm>
            <a:off x="8140649" y="2050921"/>
            <a:ext cx="12700" cy="3018521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905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Built Titling Sb"/>
        <a:ea typeface="KoPub돋움체 Bold"/>
        <a:cs typeface=""/>
      </a:majorFont>
      <a:minorFont>
        <a:latin typeface="Built Titling Rg"/>
        <a:ea typeface="KoPub돋움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4886</TotalTime>
  <Words>405</Words>
  <Application>Microsoft Office PowerPoint</Application>
  <PresentationFormat>와이드스크린</PresentationFormat>
  <Paragraphs>99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Built Titling Rg</vt:lpstr>
      <vt:lpstr>Built Titling Sb</vt:lpstr>
      <vt:lpstr>KoPub돋움체 Bold</vt:lpstr>
      <vt:lpstr>KoPub돋움체 Medium</vt:lpstr>
      <vt:lpstr>SpoqaHanSans-Bold</vt:lpstr>
      <vt:lpstr>맑은 고딕</vt:lpstr>
      <vt:lpstr>Arial</vt:lpstr>
      <vt:lpstr>FormaDJRDisplay</vt:lpstr>
      <vt:lpstr>Office 테마</vt:lpstr>
      <vt:lpstr>PowerPoint 프레젠테이션</vt:lpstr>
      <vt:lpstr>PowerPoint 프레젠테이션</vt:lpstr>
      <vt:lpstr>PowerPoint 프레젠테이션</vt:lpstr>
      <vt:lpstr>YOUR LOCAL SEOUL CITY SKATEBOARD SHOP </vt:lpstr>
      <vt:lpstr>YOUR LOCAL SEOUL CITY SKATEBOARD SHOP </vt:lpstr>
      <vt:lpstr>YOUR LOCAL SEOUL CITY SKATEBOARD SHOP </vt:lpstr>
      <vt:lpstr>YOUR LOCAL SEOUL CITY SKATEBOARD SHOP </vt:lpstr>
      <vt:lpstr>YOUR LOCAL SEOUL CITY SKATEBOARD SHOP </vt:lpstr>
      <vt:lpstr>YOUR LOCAL SEOUL CITY SKATEBOARD SHOP </vt:lpstr>
      <vt:lpstr>YOUR LOCAL SEOUL CITY SKATEBOARD SHOP </vt:lpstr>
      <vt:lpstr>YOUR LOCAL SEOUL CITY SKATEBOARD SHOP </vt:lpstr>
      <vt:lpstr>YOUR LOCAL SEOUL CITY SKATEBOARD SHOP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Retro Tilting</dc:title>
  <dc:creator>Adstorepost.com</dc:creator>
  <cp:lastModifiedBy>PARK JONG HYUK</cp:lastModifiedBy>
  <cp:revision>676</cp:revision>
  <dcterms:created xsi:type="dcterms:W3CDTF">2016-11-18T22:13:00Z</dcterms:created>
  <dcterms:modified xsi:type="dcterms:W3CDTF">2019-12-30T00:05:26Z</dcterms:modified>
</cp:coreProperties>
</file>